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265" r:id="rId2"/>
    <p:sldId id="271" r:id="rId3"/>
    <p:sldId id="273" r:id="rId4"/>
    <p:sldId id="274" r:id="rId5"/>
    <p:sldId id="272" r:id="rId6"/>
    <p:sldId id="261" r:id="rId7"/>
    <p:sldId id="262" r:id="rId8"/>
    <p:sldId id="263" r:id="rId9"/>
    <p:sldId id="268" r:id="rId10"/>
    <p:sldId id="270" r:id="rId11"/>
    <p:sldId id="264" r:id="rId12"/>
    <p:sldId id="286" r:id="rId13"/>
    <p:sldId id="267" r:id="rId14"/>
    <p:sldId id="276" r:id="rId15"/>
    <p:sldId id="284" r:id="rId16"/>
    <p:sldId id="275" r:id="rId17"/>
    <p:sldId id="285" r:id="rId18"/>
    <p:sldId id="277" r:id="rId19"/>
    <p:sldId id="278" r:id="rId20"/>
    <p:sldId id="279" r:id="rId21"/>
    <p:sldId id="280" r:id="rId22"/>
    <p:sldId id="281" r:id="rId23"/>
    <p:sldId id="282"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AC00"/>
    <a:srgbClr val="FDC3E8"/>
    <a:srgbClr val="7D0552"/>
    <a:srgbClr val="FF9900"/>
    <a:srgbClr val="FFCC00"/>
    <a:srgbClr val="6A911B"/>
    <a:srgbClr val="D0FF5C"/>
    <a:srgbClr val="87B429"/>
    <a:srgbClr val="DBE9CD"/>
    <a:srgbClr val="295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5888" autoAdjust="0"/>
  </p:normalViewPr>
  <p:slideViewPr>
    <p:cSldViewPr snapToGrid="0">
      <p:cViewPr>
        <p:scale>
          <a:sx n="66" d="100"/>
          <a:sy n="66" d="100"/>
        </p:scale>
        <p:origin x="1176" y="1038"/>
      </p:cViewPr>
      <p:guideLst/>
    </p:cSldViewPr>
  </p:slideViewPr>
  <p:notesTextViewPr>
    <p:cViewPr>
      <p:scale>
        <a:sx n="3" d="2"/>
        <a:sy n="3" d="2"/>
      </p:scale>
      <p:origin x="0" y="0"/>
    </p:cViewPr>
  </p:notesTextViewPr>
  <p:notesViewPr>
    <p:cSldViewPr snapToGrid="0">
      <p:cViewPr varScale="1">
        <p:scale>
          <a:sx n="97" d="100"/>
          <a:sy n="97" d="100"/>
        </p:scale>
        <p:origin x="17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21F774-31B1-4501-8835-44F232664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526A015-971B-4E4E-9B5E-4EB4528272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EFDCCE-540D-45AA-B761-607726A33F3B}" type="datetimeFigureOut">
              <a:rPr lang="en-GB" smtClean="0"/>
              <a:t>29/11/2020</a:t>
            </a:fld>
            <a:endParaRPr lang="en-GB"/>
          </a:p>
        </p:txBody>
      </p:sp>
      <p:sp>
        <p:nvSpPr>
          <p:cNvPr id="4" name="Footer Placeholder 3">
            <a:extLst>
              <a:ext uri="{FF2B5EF4-FFF2-40B4-BE49-F238E27FC236}">
                <a16:creationId xmlns:a16="http://schemas.microsoft.com/office/drawing/2014/main" id="{C73B1A1D-CA2D-43FF-96E7-91943DAB00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DD959B9-EAE9-4161-A88F-711632F82B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AAB3E9-C22B-478D-8552-8814AD4D19CE}" type="slidenum">
              <a:rPr lang="en-GB" smtClean="0"/>
              <a:t>‹#›</a:t>
            </a:fld>
            <a:endParaRPr lang="en-GB"/>
          </a:p>
        </p:txBody>
      </p:sp>
    </p:spTree>
    <p:extLst>
      <p:ext uri="{BB962C8B-B14F-4D97-AF65-F5344CB8AC3E}">
        <p14:creationId xmlns:p14="http://schemas.microsoft.com/office/powerpoint/2010/main" val="2836105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F06ED-E592-4ACF-AD08-5BD4D5DD9B66}" type="datetimeFigureOut">
              <a:rPr lang="en-GB" smtClean="0"/>
              <a:t>29/11/2020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5D03E-0FA1-4ACD-8F6C-A42EEE6FC67A}" type="slidenum">
              <a:rPr lang="en-GB" smtClean="0"/>
              <a:t>‹#›</a:t>
            </a:fld>
            <a:endParaRPr lang="en-GB"/>
          </a:p>
        </p:txBody>
      </p:sp>
    </p:spTree>
    <p:extLst>
      <p:ext uri="{BB962C8B-B14F-4D97-AF65-F5344CB8AC3E}">
        <p14:creationId xmlns:p14="http://schemas.microsoft.com/office/powerpoint/2010/main" val="23359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9</a:t>
            </a:fld>
            <a:endParaRPr lang="en-GB"/>
          </a:p>
        </p:txBody>
      </p:sp>
    </p:spTree>
    <p:extLst>
      <p:ext uri="{BB962C8B-B14F-4D97-AF65-F5344CB8AC3E}">
        <p14:creationId xmlns:p14="http://schemas.microsoft.com/office/powerpoint/2010/main" val="71722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describe quickly its architecture</a:t>
            </a:r>
          </a:p>
          <a:p>
            <a:endParaRPr lang="en-GB" dirty="0"/>
          </a:p>
          <a:p>
            <a:r>
              <a:rPr lang="en-GB" dirty="0" err="1"/>
              <a:t>DeFi</a:t>
            </a:r>
            <a:r>
              <a:rPr lang="en-GB" dirty="0"/>
              <a:t>-Venture is a fully-decentralized game, meaning that al</a:t>
            </a:r>
            <a:r>
              <a:rPr lang="en-US" sz="1200" b="0" i="0" kern="1200" dirty="0">
                <a:solidFill>
                  <a:schemeClr val="tx1"/>
                </a:solidFill>
                <a:effectLst/>
                <a:latin typeface="+mn-lt"/>
                <a:ea typeface="+mn-ea"/>
                <a:cs typeface="+mn-cs"/>
              </a:rPr>
              <a:t>l the game’s mechanisms are performed on the Matic blockchain by a set of smart-contracts.</a:t>
            </a:r>
          </a:p>
          <a:p>
            <a:r>
              <a:rPr lang="en-US" sz="1200" b="0" i="0" kern="1200" dirty="0">
                <a:solidFill>
                  <a:schemeClr val="tx1"/>
                </a:solidFill>
                <a:effectLst/>
                <a:latin typeface="+mn-lt"/>
                <a:ea typeface="+mn-ea"/>
                <a:cs typeface="+mn-cs"/>
              </a:rPr>
              <a:t>PORTIS is used as a gateway to connect to the Matic Blockchain.</a:t>
            </a:r>
          </a:p>
          <a:p>
            <a:r>
              <a:rPr lang="en-US" sz="1200" b="0" i="0" kern="1200" dirty="0">
                <a:solidFill>
                  <a:schemeClr val="tx1"/>
                </a:solidFill>
                <a:effectLst/>
                <a:latin typeface="+mn-lt"/>
                <a:ea typeface="+mn-ea"/>
                <a:cs typeface="+mn-cs"/>
              </a:rPr>
              <a:t>This is a very good solution to embark users that doesn’t have a crypto-wallet yet.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GameFactory</a:t>
            </a:r>
            <a:r>
              <a:rPr lang="en-US" sz="1200" b="0" i="0" kern="1200" dirty="0">
                <a:solidFill>
                  <a:schemeClr val="tx1"/>
                </a:solidFill>
                <a:effectLst/>
                <a:latin typeface="+mn-lt"/>
                <a:ea typeface="+mn-ea"/>
                <a:cs typeface="+mn-cs"/>
              </a:rPr>
              <a:t> contract is responsible to create the other contracts required for a game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is an ERC20 smart contract to represent the in-game currency, an NFT contract to manage ownership of startups, a game master contract to implement and check the game rules, and a marketplace contract to manage exchanges.</a:t>
            </a:r>
          </a:p>
          <a:p>
            <a:r>
              <a:rPr lang="en-US" sz="1200" b="0" i="0" kern="1200" dirty="0">
                <a:solidFill>
                  <a:schemeClr val="tx1"/>
                </a:solidFill>
                <a:effectLst/>
                <a:latin typeface="+mn-lt"/>
                <a:ea typeface="+mn-ea"/>
                <a:cs typeface="+mn-cs"/>
              </a:rPr>
              <a:t>In addition, a </a:t>
            </a:r>
            <a:r>
              <a:rPr lang="en-US" sz="1200" b="0" i="0" kern="1200" dirty="0" err="1">
                <a:solidFill>
                  <a:schemeClr val="tx1"/>
                </a:solidFill>
                <a:effectLst/>
                <a:latin typeface="+mn-lt"/>
                <a:ea typeface="+mn-ea"/>
                <a:cs typeface="+mn-cs"/>
              </a:rPr>
              <a:t>Chainlink</a:t>
            </a:r>
            <a:r>
              <a:rPr lang="en-US" sz="1200" b="0" i="0" kern="1200" dirty="0">
                <a:solidFill>
                  <a:schemeClr val="tx1"/>
                </a:solidFill>
                <a:effectLst/>
                <a:latin typeface="+mn-lt"/>
                <a:ea typeface="+mn-ea"/>
                <a:cs typeface="+mn-cs"/>
              </a:rPr>
              <a:t> VRF Coordinator is also used to generate random numbers.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21</a:t>
            </a:fld>
            <a:endParaRPr lang="en-GB"/>
          </a:p>
        </p:txBody>
      </p:sp>
    </p:spTree>
    <p:extLst>
      <p:ext uri="{BB962C8B-B14F-4D97-AF65-F5344CB8AC3E}">
        <p14:creationId xmlns:p14="http://schemas.microsoft.com/office/powerpoint/2010/main" val="201956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quick look at a typical play round.</a:t>
            </a:r>
          </a:p>
          <a:p>
            <a:r>
              <a:rPr lang="en-GB" dirty="0"/>
              <a:t>The user rolls the dices by calling the gamemaster contract, that returns the random values for dices, the new position reached by the player on the board, and the available options he can choose.</a:t>
            </a:r>
          </a:p>
          <a:p>
            <a:r>
              <a:rPr lang="en-GB" dirty="0"/>
              <a:t>Then, the player chooses one of them and call the contract again to perform the required actions.</a:t>
            </a:r>
          </a:p>
          <a:p>
            <a:r>
              <a:rPr lang="en-GB" dirty="0"/>
              <a:t>For this example, the player is acquiring an asset, paying for it a certain amount of tokens.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22</a:t>
            </a:fld>
            <a:endParaRPr lang="en-GB"/>
          </a:p>
        </p:txBody>
      </p:sp>
    </p:spTree>
    <p:extLst>
      <p:ext uri="{BB962C8B-B14F-4D97-AF65-F5344CB8AC3E}">
        <p14:creationId xmlns:p14="http://schemas.microsoft.com/office/powerpoint/2010/main" val="4068547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of this game doesn’t stop now.</a:t>
            </a:r>
          </a:p>
          <a:p>
            <a:r>
              <a:rPr lang="en-GB" dirty="0"/>
              <a:t>First, I need to complete the most advanced mechanisms of the game.</a:t>
            </a:r>
          </a:p>
          <a:p>
            <a:r>
              <a:rPr lang="en-GB" dirty="0"/>
              <a:t>I also need </a:t>
            </a:r>
            <a:r>
              <a:rPr lang="en-GB" dirty="0" err="1"/>
              <a:t>Chainlink</a:t>
            </a:r>
            <a:r>
              <a:rPr lang="en-GB" dirty="0"/>
              <a:t> VRF to be deployed on Matic (that is not done yet)</a:t>
            </a:r>
          </a:p>
          <a:p>
            <a:r>
              <a:rPr lang="en-GB" dirty="0"/>
              <a:t>Then, I would be able to deploy on </a:t>
            </a:r>
            <a:r>
              <a:rPr lang="en-GB" dirty="0" err="1"/>
              <a:t>Mainnet</a:t>
            </a:r>
            <a:r>
              <a:rPr lang="en-GB" dirty="0"/>
              <a:t>.</a:t>
            </a:r>
          </a:p>
          <a:p>
            <a:endParaRPr lang="en-GB" dirty="0"/>
          </a:p>
          <a:p>
            <a:r>
              <a:rPr lang="en-GB" dirty="0"/>
              <a:t>Moreover, the users should be able to play without paying fees, thanks to a </a:t>
            </a:r>
            <a:r>
              <a:rPr lang="en-GB" dirty="0" err="1"/>
              <a:t>GasRelay</a:t>
            </a:r>
            <a:r>
              <a:rPr lang="en-GB" dirty="0"/>
              <a:t> that would be funded by a no-loss prize pool, but I didn’t have the time to integrate it yet.</a:t>
            </a:r>
          </a:p>
          <a:p>
            <a:endParaRPr lang="en-GB" dirty="0"/>
          </a:p>
          <a:p>
            <a:r>
              <a:rPr lang="en-GB" dirty="0"/>
              <a:t>Finally, I think about a 3D version of the playground deployed in </a:t>
            </a:r>
            <a:r>
              <a:rPr lang="en-GB" dirty="0" err="1"/>
              <a:t>Decentraland</a:t>
            </a:r>
            <a:r>
              <a:rPr lang="en-GB" dirty="0"/>
              <a:t>.</a:t>
            </a:r>
          </a:p>
          <a:p>
            <a:endParaRPr lang="en-GB" dirty="0"/>
          </a:p>
          <a:p>
            <a:r>
              <a:rPr lang="en-GB" dirty="0"/>
              <a:t>And more than that, I would like to play with family and friends.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23</a:t>
            </a:fld>
            <a:endParaRPr lang="en-GB"/>
          </a:p>
        </p:txBody>
      </p:sp>
    </p:spTree>
    <p:extLst>
      <p:ext uri="{BB962C8B-B14F-4D97-AF65-F5344CB8AC3E}">
        <p14:creationId xmlns:p14="http://schemas.microsoft.com/office/powerpoint/2010/main" val="751538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you’ve enjoyed this presentation and appreciate my work.</a:t>
            </a:r>
          </a:p>
          <a:p>
            <a:r>
              <a:rPr lang="en-GB" dirty="0"/>
              <a:t>Thanks for your attention.</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24</a:t>
            </a:fld>
            <a:endParaRPr lang="en-GB"/>
          </a:p>
        </p:txBody>
      </p:sp>
    </p:spTree>
    <p:extLst>
      <p:ext uri="{BB962C8B-B14F-4D97-AF65-F5344CB8AC3E}">
        <p14:creationId xmlns:p14="http://schemas.microsoft.com/office/powerpoint/2010/main" val="7884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11</a:t>
            </a:fld>
            <a:endParaRPr lang="en-GB"/>
          </a:p>
        </p:txBody>
      </p:sp>
    </p:spTree>
    <p:extLst>
      <p:ext uri="{BB962C8B-B14F-4D97-AF65-F5344CB8AC3E}">
        <p14:creationId xmlns:p14="http://schemas.microsoft.com/office/powerpoint/2010/main" val="3536657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12</a:t>
            </a:fld>
            <a:endParaRPr lang="en-GB"/>
          </a:p>
        </p:txBody>
      </p:sp>
    </p:spTree>
    <p:extLst>
      <p:ext uri="{BB962C8B-B14F-4D97-AF65-F5344CB8AC3E}">
        <p14:creationId xmlns:p14="http://schemas.microsoft.com/office/powerpoint/2010/main" val="12390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14</a:t>
            </a:fld>
            <a:endParaRPr lang="en-GB"/>
          </a:p>
        </p:txBody>
      </p:sp>
    </p:spTree>
    <p:extLst>
      <p:ext uri="{BB962C8B-B14F-4D97-AF65-F5344CB8AC3E}">
        <p14:creationId xmlns:p14="http://schemas.microsoft.com/office/powerpoint/2010/main" val="185373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15</a:t>
            </a:fld>
            <a:endParaRPr lang="en-GB"/>
          </a:p>
        </p:txBody>
      </p:sp>
    </p:spTree>
    <p:extLst>
      <p:ext uri="{BB962C8B-B14F-4D97-AF65-F5344CB8AC3E}">
        <p14:creationId xmlns:p14="http://schemas.microsoft.com/office/powerpoint/2010/main" val="455413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16</a:t>
            </a:fld>
            <a:endParaRPr lang="en-GB"/>
          </a:p>
        </p:txBody>
      </p:sp>
    </p:spTree>
    <p:extLst>
      <p:ext uri="{BB962C8B-B14F-4D97-AF65-F5344CB8AC3E}">
        <p14:creationId xmlns:p14="http://schemas.microsoft.com/office/powerpoint/2010/main" val="220239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17</a:t>
            </a:fld>
            <a:endParaRPr lang="en-GB"/>
          </a:p>
        </p:txBody>
      </p:sp>
    </p:spTree>
    <p:extLst>
      <p:ext uri="{BB962C8B-B14F-4D97-AF65-F5344CB8AC3E}">
        <p14:creationId xmlns:p14="http://schemas.microsoft.com/office/powerpoint/2010/main" val="99952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Guys!</a:t>
            </a:r>
          </a:p>
          <a:p>
            <a:r>
              <a:rPr lang="en-GB" dirty="0"/>
              <a:t>My name is Ludovic and I’m going to present </a:t>
            </a:r>
            <a:r>
              <a:rPr lang="en-GB" dirty="0" err="1"/>
              <a:t>DeFi</a:t>
            </a:r>
            <a:r>
              <a:rPr lang="en-GB" dirty="0"/>
              <a:t>-Venture, the game I’ve built for ETHONLINE Hackathon 2020</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18</a:t>
            </a:fld>
            <a:endParaRPr lang="en-GB"/>
          </a:p>
        </p:txBody>
      </p:sp>
    </p:spTree>
    <p:extLst>
      <p:ext uri="{BB962C8B-B14F-4D97-AF65-F5344CB8AC3E}">
        <p14:creationId xmlns:p14="http://schemas.microsoft.com/office/powerpoint/2010/main" val="106427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really hope you have enjoyed this short teaser.</a:t>
            </a:r>
          </a:p>
          <a:p>
            <a:r>
              <a:rPr lang="en-GB" dirty="0"/>
              <a:t>The game is deployed on Matic </a:t>
            </a:r>
            <a:r>
              <a:rPr lang="en-GB" dirty="0" err="1"/>
              <a:t>testnet</a:t>
            </a:r>
            <a:r>
              <a:rPr lang="en-GB" dirty="0"/>
              <a:t> and you can play live at the URL below.</a:t>
            </a:r>
          </a:p>
        </p:txBody>
      </p:sp>
      <p:sp>
        <p:nvSpPr>
          <p:cNvPr id="4" name="Slide Number Placeholder 3"/>
          <p:cNvSpPr>
            <a:spLocks noGrp="1"/>
          </p:cNvSpPr>
          <p:nvPr>
            <p:ph type="sldNum" sz="quarter" idx="5"/>
          </p:nvPr>
        </p:nvSpPr>
        <p:spPr/>
        <p:txBody>
          <a:bodyPr/>
          <a:lstStyle/>
          <a:p>
            <a:fld id="{F435D03E-0FA1-4ACD-8F6C-A42EEE6FC67A}" type="slidenum">
              <a:rPr lang="en-GB" smtClean="0"/>
              <a:t>20</a:t>
            </a:fld>
            <a:endParaRPr lang="en-GB"/>
          </a:p>
        </p:txBody>
      </p:sp>
    </p:spTree>
    <p:extLst>
      <p:ext uri="{BB962C8B-B14F-4D97-AF65-F5344CB8AC3E}">
        <p14:creationId xmlns:p14="http://schemas.microsoft.com/office/powerpoint/2010/main" val="1094006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684380" cy="646331"/>
          </a:xfrm>
          <a:solidFill>
            <a:schemeClr val="tx1">
              <a:alpha val="44000"/>
            </a:schemeClr>
          </a:solidFill>
        </p:spPr>
        <p:txBody>
          <a:bodyPr wrap="square">
            <a:sp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4" y="1582057"/>
            <a:ext cx="10832494" cy="4666343"/>
          </a:xfrm>
          <a:solidFill>
            <a:schemeClr val="tx1">
              <a:alpha val="44000"/>
            </a:schemeClr>
          </a:solidFill>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35E8C524-5785-49BA-A4F2-B1C0C329AD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97142" y="658809"/>
            <a:ext cx="1712686" cy="676505"/>
          </a:xfrm>
          <a:prstGeom prst="rect">
            <a:avLst/>
          </a:prstGeom>
        </p:spPr>
      </p:pic>
    </p:spTree>
    <p:extLst>
      <p:ext uri="{BB962C8B-B14F-4D97-AF65-F5344CB8AC3E}">
        <p14:creationId xmlns:p14="http://schemas.microsoft.com/office/powerpoint/2010/main" val="4819249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4608661"/>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goodfreephotos.com/vector-images/cartoon-rocketship-vector-clipart.png.php" TargetMode="External"/><Relationship Id="rId13" Type="http://schemas.openxmlformats.org/officeDocument/2006/relationships/hyperlink" Target="https://4vector.com/free-vector/microchip-clip-art-116504" TargetMode="External"/><Relationship Id="rId18" Type="http://schemas.openxmlformats.org/officeDocument/2006/relationships/hyperlink" Target="https://creativecommons.org/licenses/by-nc-nd/3.0/" TargetMode="External"/><Relationship Id="rId26" Type="http://schemas.openxmlformats.org/officeDocument/2006/relationships/hyperlink" Target="https://creativecommons.org/licenses/by/3.0/" TargetMode="External"/><Relationship Id="rId3" Type="http://schemas.openxmlformats.org/officeDocument/2006/relationships/image" Target="../media/image52.jpg"/><Relationship Id="rId21" Type="http://schemas.openxmlformats.org/officeDocument/2006/relationships/hyperlink" Target="https://creativecommons.org/licenses/by-nc-sa/3.0/" TargetMode="External"/><Relationship Id="rId7" Type="http://schemas.openxmlformats.org/officeDocument/2006/relationships/image" Target="../media/image54.png"/><Relationship Id="rId12" Type="http://schemas.microsoft.com/office/2007/relationships/hdphoto" Target="../media/hdphoto2.wdp"/><Relationship Id="rId17" Type="http://schemas.openxmlformats.org/officeDocument/2006/relationships/hyperlink" Target="http://picolini.deviantart.com/art/Android-Bot-115554982" TargetMode="External"/><Relationship Id="rId25" Type="http://schemas.openxmlformats.org/officeDocument/2006/relationships/hyperlink" Target="http://superawesomevectors.deviantart.com/art/Free-vector-flat-trophy-illustration-572779336" TargetMode="External"/><Relationship Id="rId2" Type="http://schemas.openxmlformats.org/officeDocument/2006/relationships/notesSlide" Target="../notesSlides/notesSlide2.xml"/><Relationship Id="rId16" Type="http://schemas.openxmlformats.org/officeDocument/2006/relationships/image" Target="../media/image58.jpg"/><Relationship Id="rId20" Type="http://schemas.openxmlformats.org/officeDocument/2006/relationships/hyperlink" Target="https://www.deviantart.com/vicing/art/Space-Invaders-Icon-244005845" TargetMode="External"/><Relationship Id="rId29" Type="http://schemas.openxmlformats.org/officeDocument/2006/relationships/hyperlink" Target="http://www.pngall.com/winner-png" TargetMode="External"/><Relationship Id="rId1" Type="http://schemas.openxmlformats.org/officeDocument/2006/relationships/slideLayout" Target="../slideLayouts/slideLayout1.xml"/><Relationship Id="rId6" Type="http://schemas.openxmlformats.org/officeDocument/2006/relationships/hyperlink" Target="https://svgsilh.com/image/47880.html" TargetMode="External"/><Relationship Id="rId11" Type="http://schemas.openxmlformats.org/officeDocument/2006/relationships/image" Target="../media/image56.png"/><Relationship Id="rId24" Type="http://schemas.openxmlformats.org/officeDocument/2006/relationships/hyperlink" Target="https://www.redpah.com/product/1937/customizable-mini-trophy" TargetMode="External"/><Relationship Id="rId5" Type="http://schemas.openxmlformats.org/officeDocument/2006/relationships/image" Target="../media/image53.png"/><Relationship Id="rId15" Type="http://schemas.openxmlformats.org/officeDocument/2006/relationships/hyperlink" Target="http://www.clker.com/clipart-crypto-chip.html" TargetMode="External"/><Relationship Id="rId23" Type="http://schemas.openxmlformats.org/officeDocument/2006/relationships/hyperlink" Target="https://creativecommons.org/licenses/by-sa/3.0/" TargetMode="External"/><Relationship Id="rId28" Type="http://schemas.openxmlformats.org/officeDocument/2006/relationships/hyperlink" Target="https://pixabay.com/en/award-gold-winner-badge-accolade-151151/" TargetMode="External"/><Relationship Id="rId10" Type="http://schemas.openxmlformats.org/officeDocument/2006/relationships/hyperlink" Target="http://pngimg.com/download/22144" TargetMode="External"/><Relationship Id="rId19" Type="http://schemas.openxmlformats.org/officeDocument/2006/relationships/image" Target="../media/image59.png"/><Relationship Id="rId31" Type="http://schemas.openxmlformats.org/officeDocument/2006/relationships/image" Target="../media/image61.png"/><Relationship Id="rId4" Type="http://schemas.openxmlformats.org/officeDocument/2006/relationships/hyperlink" Target="http://www.publicdomainpictures.net/view-image.php?image=102080&amp;picture=grade-1-listed-church" TargetMode="External"/><Relationship Id="rId9" Type="http://schemas.openxmlformats.org/officeDocument/2006/relationships/image" Target="../media/image55.png"/><Relationship Id="rId14" Type="http://schemas.openxmlformats.org/officeDocument/2006/relationships/image" Target="../media/image57.png"/><Relationship Id="rId22" Type="http://schemas.openxmlformats.org/officeDocument/2006/relationships/hyperlink" Target="https://commons.wikimedia.org/wiki/File:Trophy_Flat_Icon.svg" TargetMode="External"/><Relationship Id="rId27" Type="http://schemas.openxmlformats.org/officeDocument/2006/relationships/image" Target="../media/image60.png"/><Relationship Id="rId30" Type="http://schemas.openxmlformats.org/officeDocument/2006/relationships/hyperlink" Target="https://creativecommons.org/licenses/by-nc/3.0/"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pixabay.com/en/award-red-ribbon-winner-2648055/" TargetMode="External"/><Relationship Id="rId13" Type="http://schemas.openxmlformats.org/officeDocument/2006/relationships/image" Target="../media/image67.png"/><Relationship Id="rId18" Type="http://schemas.openxmlformats.org/officeDocument/2006/relationships/hyperlink" Target="https://www.wired.it/gadget/videogiochi/2014/03/05/videogiochi-e-il-diritto-di-morire-negato-non-ci-sono-piu-game-di-una-volta/" TargetMode="External"/><Relationship Id="rId3" Type="http://schemas.openxmlformats.org/officeDocument/2006/relationships/image" Target="../media/image62.png"/><Relationship Id="rId21" Type="http://schemas.openxmlformats.org/officeDocument/2006/relationships/hyperlink" Target="https://revistakya.wordpress.com/2012/04/16/game-over/" TargetMode="External"/><Relationship Id="rId7" Type="http://schemas.openxmlformats.org/officeDocument/2006/relationships/image" Target="../media/image64.png"/><Relationship Id="rId12" Type="http://schemas.openxmlformats.org/officeDocument/2006/relationships/hyperlink" Target="https://pixabay.com/en/award-blue-ribbon-winner-2648043/" TargetMode="External"/><Relationship Id="rId17" Type="http://schemas.openxmlformats.org/officeDocument/2006/relationships/image" Target="../media/image69.jpg"/><Relationship Id="rId2" Type="http://schemas.openxmlformats.org/officeDocument/2006/relationships/notesSlide" Target="../notesSlides/notesSlide3.xml"/><Relationship Id="rId16" Type="http://schemas.openxmlformats.org/officeDocument/2006/relationships/hyperlink" Target="https://commons.wikimedia.org/wiki/File:Trophy_Flat_Icon.svg" TargetMode="External"/><Relationship Id="rId20" Type="http://schemas.openxmlformats.org/officeDocument/2006/relationships/image" Target="../media/image70.jpg"/><Relationship Id="rId1" Type="http://schemas.openxmlformats.org/officeDocument/2006/relationships/slideLayout" Target="../slideLayouts/slideLayout1.xml"/><Relationship Id="rId6" Type="http://schemas.openxmlformats.org/officeDocument/2006/relationships/hyperlink" Target="http://superawesomevectors.deviantart.com/art/Free-vector-flat-trophy-illustration-572779336" TargetMode="External"/><Relationship Id="rId11" Type="http://schemas.openxmlformats.org/officeDocument/2006/relationships/image" Target="../media/image66.png"/><Relationship Id="rId5" Type="http://schemas.openxmlformats.org/officeDocument/2006/relationships/image" Target="../media/image63.jpg"/><Relationship Id="rId15" Type="http://schemas.microsoft.com/office/2007/relationships/hdphoto" Target="../media/hdphoto3.wdp"/><Relationship Id="rId10" Type="http://schemas.openxmlformats.org/officeDocument/2006/relationships/hyperlink" Target="http://www.pngall.com/winner-png" TargetMode="External"/><Relationship Id="rId19" Type="http://schemas.openxmlformats.org/officeDocument/2006/relationships/hyperlink" Target="https://creativecommons.org/licenses/by-nc-nd/3.0/" TargetMode="External"/><Relationship Id="rId4" Type="http://schemas.openxmlformats.org/officeDocument/2006/relationships/hyperlink" Target="https://www.redpah.com/product/1937/customizable-mini-trophy" TargetMode="External"/><Relationship Id="rId9" Type="http://schemas.openxmlformats.org/officeDocument/2006/relationships/image" Target="../media/image65.png"/><Relationship Id="rId14" Type="http://schemas.openxmlformats.org/officeDocument/2006/relationships/image" Target="../media/image68.png"/><Relationship Id="rId22" Type="http://schemas.openxmlformats.org/officeDocument/2006/relationships/hyperlink" Target="https://creativecommons.org/licenses/by-nd/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71.jpeg"/><Relationship Id="rId7" Type="http://schemas.openxmlformats.org/officeDocument/2006/relationships/image" Target="../media/image73.png"/><Relationship Id="rId12"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74.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2.png"/><Relationship Id="rId9" Type="http://schemas.openxmlformats.org/officeDocument/2006/relationships/image" Target="../media/image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77.png"/><Relationship Id="rId3" Type="http://schemas.openxmlformats.org/officeDocument/2006/relationships/image" Target="../media/image71.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76.png"/><Relationship Id="rId2" Type="http://schemas.openxmlformats.org/officeDocument/2006/relationships/notesSlide" Target="../notesSlides/notesSlide6.xml"/><Relationship Id="rId16"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77.png"/><Relationship Id="rId3" Type="http://schemas.openxmlformats.org/officeDocument/2006/relationships/image" Target="../media/image71.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76.png"/><Relationship Id="rId2" Type="http://schemas.openxmlformats.org/officeDocument/2006/relationships/notesSlide" Target="../notesSlides/notesSlide7.xml"/><Relationship Id="rId16" Type="http://schemas.openxmlformats.org/officeDocument/2006/relationships/image" Target="../media/image75.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levalleux-ludo.github.io/DAPP/DeFiVenture/demo.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mumbai-explorer.matic.today/address/0xf417DAF7106BEc2ee19403259340c53336e4CB81"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6.png"/><Relationship Id="rId7" Type="http://schemas.openxmlformats.org/officeDocument/2006/relationships/hyperlink" Target="http://www.pngall.com/browsers-pn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hyperlink" Target="http://commons.wikimedia.org/wiki/File:User_icon_3.svg" TargetMode="External"/><Relationship Id="rId10" Type="http://schemas.openxmlformats.org/officeDocument/2006/relationships/image" Target="../media/image75.png"/><Relationship Id="rId4" Type="http://schemas.openxmlformats.org/officeDocument/2006/relationships/image" Target="../media/image82.png"/><Relationship Id="rId9"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82.png"/><Relationship Id="rId7" Type="http://schemas.openxmlformats.org/officeDocument/2006/relationships/image" Target="../media/image75.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www.pngall.com/browsers-png" TargetMode="External"/><Relationship Id="rId5" Type="http://schemas.openxmlformats.org/officeDocument/2006/relationships/image" Target="../media/image83.png"/><Relationship Id="rId4" Type="http://schemas.openxmlformats.org/officeDocument/2006/relationships/hyperlink" Target="http://commons.wikimedia.org/wiki/File:User_icon_3.svg"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8.png"/><Relationship Id="rId7" Type="http://schemas.openxmlformats.org/officeDocument/2006/relationships/image" Target="../media/image85.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6.png"/><Relationship Id="rId4" Type="http://schemas.openxmlformats.org/officeDocument/2006/relationships/image" Target="../media/image84.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6.png"/><Relationship Id="rId18" Type="http://schemas.openxmlformats.org/officeDocument/2006/relationships/hyperlink" Target="http://commons.wikimedia.org/wiki/file:not_allowed.svg" TargetMode="External"/><Relationship Id="rId26" Type="http://schemas.openxmlformats.org/officeDocument/2006/relationships/image" Target="../media/image92.png"/><Relationship Id="rId3" Type="http://schemas.openxmlformats.org/officeDocument/2006/relationships/image" Target="../media/image5.png"/><Relationship Id="rId21" Type="http://schemas.openxmlformats.org/officeDocument/2006/relationships/hyperlink" Target="https://creativecommons.org/licenses/by-nc-nd/3.0/" TargetMode="Externa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88.png"/><Relationship Id="rId25" Type="http://schemas.openxmlformats.org/officeDocument/2006/relationships/hyperlink" Target="https://openclipart.org/detail/188870/no-entry-sign-panneau-sens-interdit" TargetMode="External"/><Relationship Id="rId2" Type="http://schemas.openxmlformats.org/officeDocument/2006/relationships/notesSlide" Target="../notesSlides/notesSlide13.xml"/><Relationship Id="rId16" Type="http://schemas.openxmlformats.org/officeDocument/2006/relationships/hyperlink" Target="https://creativecommons.org/licenses/by-sa/3.0/" TargetMode="External"/><Relationship Id="rId20" Type="http://schemas.openxmlformats.org/officeDocument/2006/relationships/hyperlink" Target="http://gamerworld14.deviantart.com/art/Not-Allowed-Icon-121972026" TargetMode="External"/><Relationship Id="rId29" Type="http://schemas.openxmlformats.org/officeDocument/2006/relationships/hyperlink" Target="http://thumbapps.blogspot.com/"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91.png"/><Relationship Id="rId5" Type="http://schemas.openxmlformats.org/officeDocument/2006/relationships/image" Target="../media/image7.png"/><Relationship Id="rId15" Type="http://schemas.openxmlformats.org/officeDocument/2006/relationships/hyperlink" Target="https://commons.wikimedia.org/wiki/File:Allowed.svg" TargetMode="External"/><Relationship Id="rId23" Type="http://schemas.openxmlformats.org/officeDocument/2006/relationships/hyperlink" Target="https://thestoryreadingapeblog.com/2017/08/29/welcome-writer-your-permission-slip-is-here/" TargetMode="External"/><Relationship Id="rId28" Type="http://schemas.openxmlformats.org/officeDocument/2006/relationships/image" Target="../media/image93.png"/><Relationship Id="rId10" Type="http://schemas.openxmlformats.org/officeDocument/2006/relationships/image" Target="../media/image13.png"/><Relationship Id="rId19" Type="http://schemas.openxmlformats.org/officeDocument/2006/relationships/image" Target="../media/image89.png"/><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image" Target="../media/image87.png"/><Relationship Id="rId22" Type="http://schemas.openxmlformats.org/officeDocument/2006/relationships/image" Target="../media/image90.jpg"/><Relationship Id="rId27" Type="http://schemas.openxmlformats.org/officeDocument/2006/relationships/hyperlink" Target="https://commons.wikimedia.org/wiki/File:1328101911_Symbol-Check.png" TargetMode="External"/><Relationship Id="rId30"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hyperlink" Target="https://icondoit.wordpress.com/tag/512x512-png/page/2/" TargetMode="External"/><Relationship Id="rId13" Type="http://schemas.openxmlformats.org/officeDocument/2006/relationships/image" Target="../media/image33.png"/><Relationship Id="rId18" Type="http://schemas.openxmlformats.org/officeDocument/2006/relationships/hyperlink" Target="https://opendatacharter.net/resource/world-bank-open-data-toolkit/" TargetMode="External"/><Relationship Id="rId26" Type="http://schemas.openxmlformats.org/officeDocument/2006/relationships/image" Target="../media/image41.png"/><Relationship Id="rId3" Type="http://schemas.openxmlformats.org/officeDocument/2006/relationships/image" Target="../media/image25.png"/><Relationship Id="rId21" Type="http://schemas.openxmlformats.org/officeDocument/2006/relationships/hyperlink" Target="http://www.freeimageslive.co.uk/free_stock_image/globe-people-jpg" TargetMode="External"/><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hyperlink" Target="https://en.wikipedia.org/wiki/King%27s_College_School,_Wimbledon" TargetMode="External"/><Relationship Id="rId2" Type="http://schemas.openxmlformats.org/officeDocument/2006/relationships/image" Target="../media/image24.png"/><Relationship Id="rId16" Type="http://schemas.openxmlformats.org/officeDocument/2006/relationships/image" Target="../media/image36.png"/><Relationship Id="rId20" Type="http://schemas.openxmlformats.org/officeDocument/2006/relationships/image" Target="../media/image38.jpg"/><Relationship Id="rId29"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27.png"/><Relationship Id="rId11" Type="http://schemas.openxmlformats.org/officeDocument/2006/relationships/image" Target="../media/image31.png"/><Relationship Id="rId24" Type="http://schemas.openxmlformats.org/officeDocument/2006/relationships/image" Target="../media/image40.png"/><Relationship Id="rId32" Type="http://schemas.openxmlformats.org/officeDocument/2006/relationships/image" Target="../media/image46.png"/><Relationship Id="rId5" Type="http://schemas.openxmlformats.org/officeDocument/2006/relationships/hyperlink" Target="https://openclipart.org/detail/101407/crypto-chip" TargetMode="External"/><Relationship Id="rId15" Type="http://schemas.openxmlformats.org/officeDocument/2006/relationships/image" Target="../media/image35.png"/><Relationship Id="rId23" Type="http://schemas.openxmlformats.org/officeDocument/2006/relationships/hyperlink" Target="https://pixabay.com/en/crown-golden-yellow-king-queen-39762/" TargetMode="External"/><Relationship Id="rId28" Type="http://schemas.openxmlformats.org/officeDocument/2006/relationships/hyperlink" Target="https://pxhere.com/es/photo/1585701" TargetMode="External"/><Relationship Id="rId10" Type="http://schemas.openxmlformats.org/officeDocument/2006/relationships/image" Target="../media/image30.png"/><Relationship Id="rId19" Type="http://schemas.openxmlformats.org/officeDocument/2006/relationships/hyperlink" Target="https://creativecommons.org/licenses/by/3.0/" TargetMode="External"/><Relationship Id="rId31"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image" Target="../media/image29.jpeg"/><Relationship Id="rId14" Type="http://schemas.openxmlformats.org/officeDocument/2006/relationships/image" Target="../media/image34.png"/><Relationship Id="rId22" Type="http://schemas.openxmlformats.org/officeDocument/2006/relationships/image" Target="../media/image39.png"/><Relationship Id="rId27" Type="http://schemas.openxmlformats.org/officeDocument/2006/relationships/image" Target="../media/image42.jpg"/><Relationship Id="rId30"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png"/><Relationship Id="rId3" Type="http://schemas.openxmlformats.org/officeDocument/2006/relationships/image" Target="../media/image47.png"/><Relationship Id="rId7" Type="http://schemas.openxmlformats.org/officeDocument/2006/relationships/image" Target="../media/image14.png"/><Relationship Id="rId12"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5.png"/><Relationship Id="rId5" Type="http://schemas.openxmlformats.org/officeDocument/2006/relationships/image" Target="../media/image49.png"/><Relationship Id="rId15" Type="http://schemas.openxmlformats.org/officeDocument/2006/relationships/image" Target="../media/image11.png"/><Relationship Id="rId10" Type="http://schemas.openxmlformats.org/officeDocument/2006/relationships/image" Target="../media/image50.png"/><Relationship Id="rId4" Type="http://schemas.openxmlformats.org/officeDocument/2006/relationships/image" Target="../media/image48.png"/><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6A5C5B6-00B6-411E-97EC-DA77132C7086}"/>
              </a:ext>
            </a:extLst>
          </p:cNvPr>
          <p:cNvSpPr/>
          <p:nvPr/>
        </p:nvSpPr>
        <p:spPr>
          <a:xfrm>
            <a:off x="1598266" y="556184"/>
            <a:ext cx="8274370" cy="557900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asbro Monopoly Classic Board Game C1009 - Best Buy">
            <a:extLst>
              <a:ext uri="{FF2B5EF4-FFF2-40B4-BE49-F238E27FC236}">
                <a16:creationId xmlns:a16="http://schemas.microsoft.com/office/drawing/2014/main" id="{E8103580-3DBB-4789-9BF7-BFBB1D3DCF9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1649" y="2556143"/>
            <a:ext cx="6827603" cy="29800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7BD807-0AD2-4A3A-A641-BBDF128047F3}"/>
              </a:ext>
            </a:extLst>
          </p:cNvPr>
          <p:cNvPicPr>
            <a:picLocks noChangeAspect="1"/>
          </p:cNvPicPr>
          <p:nvPr/>
        </p:nvPicPr>
        <p:blipFill>
          <a:blip r:embed="rId3"/>
          <a:stretch>
            <a:fillRect/>
          </a:stretch>
        </p:blipFill>
        <p:spPr>
          <a:xfrm>
            <a:off x="2145016" y="799067"/>
            <a:ext cx="7127860" cy="1209065"/>
          </a:xfrm>
          <a:prstGeom prst="rect">
            <a:avLst/>
          </a:prstGeom>
        </p:spPr>
      </p:pic>
      <p:pic>
        <p:nvPicPr>
          <p:cNvPr id="30" name="Picture 29">
            <a:extLst>
              <a:ext uri="{FF2B5EF4-FFF2-40B4-BE49-F238E27FC236}">
                <a16:creationId xmlns:a16="http://schemas.microsoft.com/office/drawing/2014/main" id="{8EF9E2AD-0BF5-4854-8E8D-2DC72FB45B92}"/>
              </a:ext>
            </a:extLst>
          </p:cNvPr>
          <p:cNvPicPr>
            <a:picLocks noChangeAspect="1"/>
          </p:cNvPicPr>
          <p:nvPr/>
        </p:nvPicPr>
        <p:blipFill>
          <a:blip r:embed="rId4"/>
          <a:stretch>
            <a:fillRect/>
          </a:stretch>
        </p:blipFill>
        <p:spPr>
          <a:xfrm>
            <a:off x="6383522" y="2514968"/>
            <a:ext cx="1375797" cy="905628"/>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E1D722BA-FB3F-47D4-AA10-263785E42857}"/>
              </a:ext>
            </a:extLst>
          </p:cNvPr>
          <p:cNvPicPr>
            <a:picLocks noChangeAspect="1"/>
          </p:cNvPicPr>
          <p:nvPr/>
        </p:nvPicPr>
        <p:blipFill>
          <a:blip r:embed="rId5"/>
          <a:stretch>
            <a:fillRect/>
          </a:stretch>
        </p:blipFill>
        <p:spPr>
          <a:xfrm>
            <a:off x="3453481" y="2384238"/>
            <a:ext cx="1288778" cy="905628"/>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616ABAA3-335A-4EE2-AF0F-4A219C4F1B30}"/>
              </a:ext>
            </a:extLst>
          </p:cNvPr>
          <p:cNvPicPr>
            <a:picLocks noChangeAspect="1"/>
          </p:cNvPicPr>
          <p:nvPr/>
        </p:nvPicPr>
        <p:blipFill>
          <a:blip r:embed="rId6"/>
          <a:stretch>
            <a:fillRect/>
          </a:stretch>
        </p:blipFill>
        <p:spPr>
          <a:xfrm>
            <a:off x="3165103" y="3923044"/>
            <a:ext cx="1640572" cy="807667"/>
          </a:xfrm>
          <a:prstGeom prst="rect">
            <a:avLst/>
          </a:prstGeom>
          <a:ln>
            <a:noFill/>
          </a:ln>
          <a:effectLst>
            <a:outerShdw blurRad="292100" dist="139700" dir="2700000" algn="tl" rotWithShape="0">
              <a:srgbClr val="333333">
                <a:alpha val="65000"/>
              </a:srgbClr>
            </a:outerShdw>
          </a:effectLst>
          <a:scene3d>
            <a:camera prst="perspectiveContrastingLeftFacing"/>
            <a:lightRig rig="threePt" dir="t"/>
          </a:scene3d>
        </p:spPr>
      </p:pic>
      <p:pic>
        <p:nvPicPr>
          <p:cNvPr id="34" name="Picture 33">
            <a:extLst>
              <a:ext uri="{FF2B5EF4-FFF2-40B4-BE49-F238E27FC236}">
                <a16:creationId xmlns:a16="http://schemas.microsoft.com/office/drawing/2014/main" id="{A3C8D239-E84D-4DF7-9D70-F3719B798CB4}"/>
              </a:ext>
            </a:extLst>
          </p:cNvPr>
          <p:cNvPicPr>
            <a:picLocks noChangeAspect="1"/>
          </p:cNvPicPr>
          <p:nvPr/>
        </p:nvPicPr>
        <p:blipFill>
          <a:blip r:embed="rId7"/>
          <a:stretch>
            <a:fillRect/>
          </a:stretch>
        </p:blipFill>
        <p:spPr>
          <a:xfrm>
            <a:off x="5899287" y="5209233"/>
            <a:ext cx="830188" cy="707610"/>
          </a:xfrm>
          <a:prstGeom prst="rect">
            <a:avLst/>
          </a:prstGeom>
        </p:spPr>
      </p:pic>
      <p:pic>
        <p:nvPicPr>
          <p:cNvPr id="3" name="Picture 2">
            <a:extLst>
              <a:ext uri="{FF2B5EF4-FFF2-40B4-BE49-F238E27FC236}">
                <a16:creationId xmlns:a16="http://schemas.microsoft.com/office/drawing/2014/main" id="{552F76EB-39FD-4BBC-9B59-D50CE1DB107F}"/>
              </a:ext>
            </a:extLst>
          </p:cNvPr>
          <p:cNvPicPr>
            <a:picLocks noChangeAspect="1"/>
          </p:cNvPicPr>
          <p:nvPr/>
        </p:nvPicPr>
        <p:blipFill>
          <a:blip r:embed="rId8"/>
          <a:stretch>
            <a:fillRect/>
          </a:stretch>
        </p:blipFill>
        <p:spPr>
          <a:xfrm rot="523147">
            <a:off x="6237564" y="3802539"/>
            <a:ext cx="1641397" cy="1076696"/>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EE363F11-4A19-4A0C-AB01-BFD45558A14D}"/>
              </a:ext>
            </a:extLst>
          </p:cNvPr>
          <p:cNvGrpSpPr/>
          <p:nvPr/>
        </p:nvGrpSpPr>
        <p:grpSpPr>
          <a:xfrm rot="5400000">
            <a:off x="4571355" y="3072299"/>
            <a:ext cx="1333905" cy="1241288"/>
            <a:chOff x="6421003" y="1209992"/>
            <a:chExt cx="3402969" cy="3263227"/>
          </a:xfrm>
        </p:grpSpPr>
        <p:sp>
          <p:nvSpPr>
            <p:cNvPr id="26" name="Rectangle: Rounded Corners 25">
              <a:extLst>
                <a:ext uri="{FF2B5EF4-FFF2-40B4-BE49-F238E27FC236}">
                  <a16:creationId xmlns:a16="http://schemas.microsoft.com/office/drawing/2014/main" id="{0ECD9303-1C73-41EF-98E2-390117CEF16A}"/>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64D102AD-5C87-4AC6-A1A2-96D2124E9FBD}"/>
                </a:ext>
              </a:extLst>
            </p:cNvPr>
            <p:cNvPicPr>
              <a:picLocks noChangeAspect="1"/>
            </p:cNvPicPr>
            <p:nvPr/>
          </p:nvPicPr>
          <p:blipFill>
            <a:blip r:embed="rId9"/>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28" name="Picture 27">
              <a:extLst>
                <a:ext uri="{FF2B5EF4-FFF2-40B4-BE49-F238E27FC236}">
                  <a16:creationId xmlns:a16="http://schemas.microsoft.com/office/drawing/2014/main" id="{49D3579F-B973-4302-82B3-CE8660CD0994}"/>
                </a:ext>
              </a:extLst>
            </p:cNvPr>
            <p:cNvPicPr>
              <a:picLocks noChangeAspect="1"/>
            </p:cNvPicPr>
            <p:nvPr/>
          </p:nvPicPr>
          <p:blipFill>
            <a:blip r:embed="rId10"/>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29" name="Picture 28">
              <a:extLst>
                <a:ext uri="{FF2B5EF4-FFF2-40B4-BE49-F238E27FC236}">
                  <a16:creationId xmlns:a16="http://schemas.microsoft.com/office/drawing/2014/main" id="{5B872004-D5B7-4EBD-A796-55A900F69F49}"/>
                </a:ext>
              </a:extLst>
            </p:cNvPr>
            <p:cNvPicPr>
              <a:picLocks noChangeAspect="1"/>
            </p:cNvPicPr>
            <p:nvPr/>
          </p:nvPicPr>
          <p:blipFill>
            <a:blip r:embed="rId11"/>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20" name="Group 19">
            <a:extLst>
              <a:ext uri="{FF2B5EF4-FFF2-40B4-BE49-F238E27FC236}">
                <a16:creationId xmlns:a16="http://schemas.microsoft.com/office/drawing/2014/main" id="{F6344B42-47B1-4FD8-84D6-ECBDF536F0B6}"/>
              </a:ext>
            </a:extLst>
          </p:cNvPr>
          <p:cNvGrpSpPr/>
          <p:nvPr/>
        </p:nvGrpSpPr>
        <p:grpSpPr>
          <a:xfrm rot="21033848">
            <a:off x="5272036" y="2755904"/>
            <a:ext cx="1314278" cy="1290260"/>
            <a:chOff x="1726132" y="1223466"/>
            <a:chExt cx="2735942" cy="2606487"/>
          </a:xfrm>
        </p:grpSpPr>
        <p:sp>
          <p:nvSpPr>
            <p:cNvPr id="21" name="Rectangle: Rounded Corners 20">
              <a:extLst>
                <a:ext uri="{FF2B5EF4-FFF2-40B4-BE49-F238E27FC236}">
                  <a16:creationId xmlns:a16="http://schemas.microsoft.com/office/drawing/2014/main" id="{E17053CF-FBF5-47BE-B126-02C575BB0333}"/>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7BA84E00-63BF-443F-A553-1074625BB36F}"/>
                </a:ext>
              </a:extLst>
            </p:cNvPr>
            <p:cNvPicPr>
              <a:picLocks noChangeAspect="1"/>
            </p:cNvPicPr>
            <p:nvPr/>
          </p:nvPicPr>
          <p:blipFill>
            <a:blip r:embed="rId12"/>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23" name="Picture 22">
              <a:extLst>
                <a:ext uri="{FF2B5EF4-FFF2-40B4-BE49-F238E27FC236}">
                  <a16:creationId xmlns:a16="http://schemas.microsoft.com/office/drawing/2014/main" id="{C0616918-C253-4272-8587-F87D3E7806D8}"/>
                </a:ext>
              </a:extLst>
            </p:cNvPr>
            <p:cNvPicPr>
              <a:picLocks noChangeAspect="1"/>
            </p:cNvPicPr>
            <p:nvPr/>
          </p:nvPicPr>
          <p:blipFill>
            <a:blip r:embed="rId13"/>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24" name="Picture 23">
              <a:extLst>
                <a:ext uri="{FF2B5EF4-FFF2-40B4-BE49-F238E27FC236}">
                  <a16:creationId xmlns:a16="http://schemas.microsoft.com/office/drawing/2014/main" id="{DC936E9F-6715-4DE0-8690-FE4B52FBAB51}"/>
                </a:ext>
              </a:extLst>
            </p:cNvPr>
            <p:cNvPicPr>
              <a:picLocks noChangeAspect="1"/>
            </p:cNvPicPr>
            <p:nvPr/>
          </p:nvPicPr>
          <p:blipFill>
            <a:blip r:embed="rId14"/>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4757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2B3393-E263-47F9-B8BC-25C33A46EAEB}"/>
              </a:ext>
            </a:extLst>
          </p:cNvPr>
          <p:cNvSpPr/>
          <p:nvPr/>
        </p:nvSpPr>
        <p:spPr>
          <a:xfrm>
            <a:off x="0" y="3287043"/>
            <a:ext cx="12192000" cy="3339895"/>
          </a:xfrm>
          <a:prstGeom prst="rect">
            <a:avLst/>
          </a:prstGeom>
          <a:solidFill>
            <a:srgbClr val="212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6BDB542-B594-41FD-AB49-FAB4987D4DF1}"/>
              </a:ext>
            </a:extLst>
          </p:cNvPr>
          <p:cNvSpPr txBox="1"/>
          <p:nvPr/>
        </p:nvSpPr>
        <p:spPr>
          <a:xfrm rot="322379">
            <a:off x="1080321" y="4914319"/>
            <a:ext cx="3000470" cy="467032"/>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rPr>
              <a:t>Gaming</a:t>
            </a:r>
            <a:endParaRPr lang="en-GB" sz="13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pic>
        <p:nvPicPr>
          <p:cNvPr id="1026" name="Picture 2" descr="CoinDesk Crypto-Economics Explorer — Real-time Price Charts and Data">
            <a:extLst>
              <a:ext uri="{FF2B5EF4-FFF2-40B4-BE49-F238E27FC236}">
                <a16:creationId xmlns:a16="http://schemas.microsoft.com/office/drawing/2014/main" id="{3B68FA21-0F1D-4476-86A7-57822D4D18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611"/>
          <a:stretch/>
        </p:blipFill>
        <p:spPr bwMode="auto">
          <a:xfrm>
            <a:off x="381000" y="64028"/>
            <a:ext cx="11620500" cy="3305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204FFF0-A4F8-4664-A89B-876D0E5833CA}"/>
              </a:ext>
            </a:extLst>
          </p:cNvPr>
          <p:cNvSpPr txBox="1"/>
          <p:nvPr/>
        </p:nvSpPr>
        <p:spPr>
          <a:xfrm>
            <a:off x="5087800" y="3954877"/>
            <a:ext cx="3134398" cy="1015663"/>
          </a:xfrm>
          <a:prstGeom prst="rect">
            <a:avLst/>
          </a:prstGeom>
          <a:noFill/>
          <a:scene3d>
            <a:camera prst="perspectiveRelaxed"/>
            <a:lightRig rig="threePt" dir="t"/>
          </a:scene3d>
        </p:spPr>
        <p:txBody>
          <a:bodyPr wrap="square" rtlCol="0">
            <a:prstTxWarp prst="textPlain">
              <a:avLst/>
            </a:prstTxWarp>
            <a:spAutoFit/>
          </a:bodyPr>
          <a:lstStyle/>
          <a:p>
            <a:r>
              <a:rPr lang="en-GB" sz="6000" dirty="0">
                <a:ln w="0"/>
                <a:gradFill>
                  <a:gsLst>
                    <a:gs pos="21000">
                      <a:srgbClr val="53575C"/>
                    </a:gs>
                    <a:gs pos="88000">
                      <a:srgbClr val="C5C7CA"/>
                    </a:gs>
                  </a:gsLst>
                  <a:lin ang="5400000"/>
                </a:gradFill>
                <a:latin typeface="Anoxic SC Med" pitchFamily="2" charset="0"/>
              </a:rPr>
              <a:t>FinTech</a:t>
            </a:r>
            <a:endParaRPr lang="en-GB" sz="19900" dirty="0">
              <a:ln w="0"/>
              <a:gradFill>
                <a:gsLst>
                  <a:gs pos="21000">
                    <a:srgbClr val="53575C"/>
                  </a:gs>
                  <a:gs pos="88000">
                    <a:srgbClr val="C5C7CA"/>
                  </a:gs>
                </a:gsLst>
                <a:lin ang="5400000"/>
              </a:gradFill>
              <a:latin typeface="Anoxic SC Med" pitchFamily="2" charset="0"/>
            </a:endParaRPr>
          </a:p>
        </p:txBody>
      </p:sp>
      <p:sp>
        <p:nvSpPr>
          <p:cNvPr id="13" name="TextBox 12">
            <a:extLst>
              <a:ext uri="{FF2B5EF4-FFF2-40B4-BE49-F238E27FC236}">
                <a16:creationId xmlns:a16="http://schemas.microsoft.com/office/drawing/2014/main" id="{C4AD3E2C-9669-4E99-A76A-3CF5C2F728D8}"/>
              </a:ext>
            </a:extLst>
          </p:cNvPr>
          <p:cNvSpPr txBox="1"/>
          <p:nvPr/>
        </p:nvSpPr>
        <p:spPr>
          <a:xfrm rot="21324104">
            <a:off x="2268446" y="4064956"/>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rPr>
              <a:t>BioTech</a:t>
            </a:r>
            <a:endParaRPr lang="en-GB" sz="13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endParaRPr>
          </a:p>
        </p:txBody>
      </p:sp>
      <p:sp>
        <p:nvSpPr>
          <p:cNvPr id="15" name="TextBox 14">
            <a:extLst>
              <a:ext uri="{FF2B5EF4-FFF2-40B4-BE49-F238E27FC236}">
                <a16:creationId xmlns:a16="http://schemas.microsoft.com/office/drawing/2014/main" id="{C994F5E3-20D8-445C-97C2-8840DF451A2E}"/>
              </a:ext>
            </a:extLst>
          </p:cNvPr>
          <p:cNvSpPr txBox="1"/>
          <p:nvPr/>
        </p:nvSpPr>
        <p:spPr>
          <a:xfrm rot="601257">
            <a:off x="4469844" y="5390913"/>
            <a:ext cx="1963624" cy="277440"/>
          </a:xfrm>
          <a:prstGeom prst="rect">
            <a:avLst/>
          </a:prstGeom>
          <a:noFill/>
          <a:scene3d>
            <a:camera prst="perspectiveRelaxed"/>
            <a:lightRig rig="threePt" dir="t"/>
          </a:scene3d>
        </p:spPr>
        <p:txBody>
          <a:bodyPr wrap="square" rtlCol="0">
            <a:prstTxWarp prst="textPlain">
              <a:avLst/>
            </a:prstTxWarp>
            <a:spAutoFit/>
          </a:bodyPr>
          <a:lstStyle/>
          <a:p>
            <a:r>
              <a:rPr lang="en-GB" sz="11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StarTech</a:t>
            </a:r>
            <a:endParaRPr lang="en-GB" sz="36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16" name="TextBox 15">
            <a:extLst>
              <a:ext uri="{FF2B5EF4-FFF2-40B4-BE49-F238E27FC236}">
                <a16:creationId xmlns:a16="http://schemas.microsoft.com/office/drawing/2014/main" id="{FDF78DA5-B196-41F4-A3F2-66B9A6D612D8}"/>
              </a:ext>
            </a:extLst>
          </p:cNvPr>
          <p:cNvSpPr txBox="1"/>
          <p:nvPr/>
        </p:nvSpPr>
        <p:spPr>
          <a:xfrm>
            <a:off x="6331528" y="5274373"/>
            <a:ext cx="3000470"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rPr>
              <a:t>CyberSec</a:t>
            </a:r>
            <a:endParaRPr lang="en-GB" sz="13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sp>
        <p:nvSpPr>
          <p:cNvPr id="17" name="TextBox 16">
            <a:extLst>
              <a:ext uri="{FF2B5EF4-FFF2-40B4-BE49-F238E27FC236}">
                <a16:creationId xmlns:a16="http://schemas.microsoft.com/office/drawing/2014/main" id="{63A7DC57-FF92-4A44-B45A-410FC8C2776C}"/>
              </a:ext>
            </a:extLst>
          </p:cNvPr>
          <p:cNvSpPr txBox="1"/>
          <p:nvPr/>
        </p:nvSpPr>
        <p:spPr>
          <a:xfrm rot="21420686">
            <a:off x="3686683" y="4800557"/>
            <a:ext cx="2985440" cy="366149"/>
          </a:xfrm>
          <a:prstGeom prst="rect">
            <a:avLst/>
          </a:prstGeom>
          <a:noFill/>
        </p:spPr>
        <p:txBody>
          <a:bodyPr wrap="square" rtlCol="0">
            <a:prstTxWarp prst="textPlain">
              <a:avLst>
                <a:gd name="adj" fmla="val 51204"/>
              </a:avLst>
            </a:prstTxWarp>
            <a:spAutoFit/>
          </a:bodyPr>
          <a:lstStyle/>
          <a:p>
            <a:r>
              <a:rPr lang="en-GB" sz="4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rPr>
              <a:t>Crypto</a:t>
            </a:r>
            <a:endParaRPr lang="en-GB" sz="13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endParaRPr>
          </a:p>
        </p:txBody>
      </p:sp>
      <p:sp>
        <p:nvSpPr>
          <p:cNvPr id="14" name="TextBox 13">
            <a:extLst>
              <a:ext uri="{FF2B5EF4-FFF2-40B4-BE49-F238E27FC236}">
                <a16:creationId xmlns:a16="http://schemas.microsoft.com/office/drawing/2014/main" id="{D560B8B0-85AA-4349-A350-1D81D2B74F87}"/>
              </a:ext>
            </a:extLst>
          </p:cNvPr>
          <p:cNvSpPr txBox="1"/>
          <p:nvPr/>
        </p:nvSpPr>
        <p:spPr>
          <a:xfrm rot="20707537">
            <a:off x="7329992" y="4614625"/>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rPr>
              <a:t>EdTech</a:t>
            </a:r>
            <a:endParaRPr lang="en-GB" sz="13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endParaRPr>
          </a:p>
        </p:txBody>
      </p:sp>
      <p:sp>
        <p:nvSpPr>
          <p:cNvPr id="18" name="TextBox 17">
            <a:extLst>
              <a:ext uri="{FF2B5EF4-FFF2-40B4-BE49-F238E27FC236}">
                <a16:creationId xmlns:a16="http://schemas.microsoft.com/office/drawing/2014/main" id="{2331C7D2-DA00-404C-A51E-E7FEBB02B015}"/>
              </a:ext>
            </a:extLst>
          </p:cNvPr>
          <p:cNvSpPr txBox="1"/>
          <p:nvPr/>
        </p:nvSpPr>
        <p:spPr>
          <a:xfrm rot="616356">
            <a:off x="2251488" y="5471888"/>
            <a:ext cx="3708962"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rPr>
              <a:t>GreenTech</a:t>
            </a:r>
            <a:endParaRPr lang="en-GB" sz="13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endParaRPr>
          </a:p>
        </p:txBody>
      </p:sp>
      <p:sp>
        <p:nvSpPr>
          <p:cNvPr id="11" name="TextBox 10">
            <a:extLst>
              <a:ext uri="{FF2B5EF4-FFF2-40B4-BE49-F238E27FC236}">
                <a16:creationId xmlns:a16="http://schemas.microsoft.com/office/drawing/2014/main" id="{8D0DEB90-2204-467E-B627-75F00F8448D3}"/>
              </a:ext>
            </a:extLst>
          </p:cNvPr>
          <p:cNvSpPr txBox="1"/>
          <p:nvPr/>
        </p:nvSpPr>
        <p:spPr>
          <a:xfrm rot="348997">
            <a:off x="7527385" y="3564320"/>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LawTech</a:t>
            </a:r>
            <a:endParaRPr lang="en-GB" sz="13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20" name="TextBox 19">
            <a:extLst>
              <a:ext uri="{FF2B5EF4-FFF2-40B4-BE49-F238E27FC236}">
                <a16:creationId xmlns:a16="http://schemas.microsoft.com/office/drawing/2014/main" id="{88D41F81-BC85-4713-8319-44569DCC4EF5}"/>
              </a:ext>
            </a:extLst>
          </p:cNvPr>
          <p:cNvSpPr txBox="1"/>
          <p:nvPr/>
        </p:nvSpPr>
        <p:spPr>
          <a:xfrm>
            <a:off x="6823706" y="5940375"/>
            <a:ext cx="3798917" cy="365405"/>
          </a:xfrm>
          <a:prstGeom prst="rect">
            <a:avLst/>
          </a:prstGeom>
          <a:noFill/>
          <a:scene3d>
            <a:camera prst="isometricOffAxis1Right"/>
            <a:lightRig rig="threePt" dir="t"/>
          </a:scene3d>
        </p:spPr>
        <p:txBody>
          <a:bodyPr wrap="square" rtlCol="0">
            <a:prstTxWarp prst="textPlain">
              <a:avLst/>
            </a:prstTxWarp>
            <a:spAutoFit/>
            <a:sp3d extrusionH="57150">
              <a:bevelT w="38100" h="38100" prst="angle"/>
            </a:sp3d>
          </a:bodyPr>
          <a:lstStyle/>
          <a:p>
            <a:r>
              <a:rPr lang="en-GB" sz="32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rPr>
              <a:t>Social Media</a:t>
            </a:r>
            <a:endParaRPr lang="en-GB" sz="80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endParaRPr>
          </a:p>
        </p:txBody>
      </p:sp>
    </p:spTree>
    <p:extLst>
      <p:ext uri="{BB962C8B-B14F-4D97-AF65-F5344CB8AC3E}">
        <p14:creationId xmlns:p14="http://schemas.microsoft.com/office/powerpoint/2010/main" val="35041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A4F62-B840-4F0B-94A4-C218D342D8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8629" y="3631837"/>
            <a:ext cx="2838994" cy="2484120"/>
          </a:xfrm>
          <a:prstGeom prst="rect">
            <a:avLst/>
          </a:prstGeom>
        </p:spPr>
      </p:pic>
      <p:pic>
        <p:nvPicPr>
          <p:cNvPr id="7" name="Picture 6">
            <a:extLst>
              <a:ext uri="{FF2B5EF4-FFF2-40B4-BE49-F238E27FC236}">
                <a16:creationId xmlns:a16="http://schemas.microsoft.com/office/drawing/2014/main" id="{A64B422C-F4C7-41F6-88CD-2F4943363E10}"/>
              </a:ext>
            </a:extLst>
          </p:cNvPr>
          <p:cNvPicPr>
            <a:picLocks noChangeAspect="1"/>
          </p:cNvPicPr>
          <p:nvPr/>
        </p:nvPicPr>
        <p:blipFill>
          <a:blip r:embed="rId5">
            <a:clrChange>
              <a:clrFrom>
                <a:srgbClr val="000000">
                  <a:alpha val="0"/>
                </a:srgbClr>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1725" y="391885"/>
            <a:ext cx="2610533" cy="2177143"/>
          </a:xfrm>
          <a:prstGeom prst="rect">
            <a:avLst/>
          </a:prstGeom>
        </p:spPr>
      </p:pic>
      <p:pic>
        <p:nvPicPr>
          <p:cNvPr id="9" name="Picture 8">
            <a:extLst>
              <a:ext uri="{FF2B5EF4-FFF2-40B4-BE49-F238E27FC236}">
                <a16:creationId xmlns:a16="http://schemas.microsoft.com/office/drawing/2014/main" id="{D38EAA40-01BF-4783-86E5-33F6AA9E8B9B}"/>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19893550">
            <a:off x="3403014" y="742043"/>
            <a:ext cx="3655324" cy="1670187"/>
          </a:xfrm>
          <a:prstGeom prst="rect">
            <a:avLst/>
          </a:prstGeom>
        </p:spPr>
      </p:pic>
      <p:pic>
        <p:nvPicPr>
          <p:cNvPr id="11" name="Picture 10">
            <a:extLst>
              <a:ext uri="{FF2B5EF4-FFF2-40B4-BE49-F238E27FC236}">
                <a16:creationId xmlns:a16="http://schemas.microsoft.com/office/drawing/2014/main" id="{F5A8376F-6AFA-4CD6-8FB7-DF35DB06874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54861" y="289831"/>
            <a:ext cx="2381250" cy="2381250"/>
          </a:xfrm>
          <a:prstGeom prst="rect">
            <a:avLst/>
          </a:prstGeom>
        </p:spPr>
      </p:pic>
      <p:grpSp>
        <p:nvGrpSpPr>
          <p:cNvPr id="2" name="Group 1">
            <a:extLst>
              <a:ext uri="{FF2B5EF4-FFF2-40B4-BE49-F238E27FC236}">
                <a16:creationId xmlns:a16="http://schemas.microsoft.com/office/drawing/2014/main" id="{25B8B04A-468A-4C5F-8AEC-5290D4DB12A1}"/>
              </a:ext>
            </a:extLst>
          </p:cNvPr>
          <p:cNvGrpSpPr/>
          <p:nvPr/>
        </p:nvGrpSpPr>
        <p:grpSpPr>
          <a:xfrm>
            <a:off x="6241142" y="2441212"/>
            <a:ext cx="2709698" cy="2381250"/>
            <a:chOff x="6241142" y="2441212"/>
            <a:chExt cx="2709698" cy="2381250"/>
          </a:xfrm>
        </p:grpSpPr>
        <p:pic>
          <p:nvPicPr>
            <p:cNvPr id="16" name="Picture 15">
              <a:extLst>
                <a:ext uri="{FF2B5EF4-FFF2-40B4-BE49-F238E27FC236}">
                  <a16:creationId xmlns:a16="http://schemas.microsoft.com/office/drawing/2014/main" id="{AD4A3DC6-3381-48EC-9127-544A1E0CD5FB}"/>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241142" y="2441212"/>
              <a:ext cx="2709698" cy="2381250"/>
            </a:xfrm>
            <a:prstGeom prst="rect">
              <a:avLst/>
            </a:prstGeom>
          </p:spPr>
        </p:pic>
        <p:pic>
          <p:nvPicPr>
            <p:cNvPr id="18" name="Picture 17">
              <a:extLst>
                <a:ext uri="{FF2B5EF4-FFF2-40B4-BE49-F238E27FC236}">
                  <a16:creationId xmlns:a16="http://schemas.microsoft.com/office/drawing/2014/main" id="{79144439-30EA-48DD-BF0F-58964298480F}"/>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rot="5400000">
              <a:off x="6701842" y="2483416"/>
              <a:ext cx="1816434" cy="1816434"/>
            </a:xfrm>
            <a:prstGeom prst="rect">
              <a:avLst/>
            </a:prstGeom>
            <a:scene3d>
              <a:camera prst="isometricOffAxis1Top">
                <a:rot lat="18367679" lon="1357282" rev="1400014"/>
              </a:camera>
              <a:lightRig rig="threePt" dir="t"/>
            </a:scene3d>
          </p:spPr>
        </p:pic>
      </p:grpSp>
      <p:pic>
        <p:nvPicPr>
          <p:cNvPr id="4" name="Picture 3">
            <a:extLst>
              <a:ext uri="{FF2B5EF4-FFF2-40B4-BE49-F238E27FC236}">
                <a16:creationId xmlns:a16="http://schemas.microsoft.com/office/drawing/2014/main" id="{B47DF543-A308-4C74-8E79-265A64C0C061}"/>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0" y="2814320"/>
            <a:ext cx="5080000" cy="3810000"/>
          </a:xfrm>
          <a:prstGeom prst="rect">
            <a:avLst/>
          </a:prstGeom>
        </p:spPr>
      </p:pic>
      <p:sp>
        <p:nvSpPr>
          <p:cNvPr id="6" name="TextBox 5">
            <a:extLst>
              <a:ext uri="{FF2B5EF4-FFF2-40B4-BE49-F238E27FC236}">
                <a16:creationId xmlns:a16="http://schemas.microsoft.com/office/drawing/2014/main" id="{63B14B84-413E-4B80-A1D8-0DF8FB57797B}"/>
              </a:ext>
            </a:extLst>
          </p:cNvPr>
          <p:cNvSpPr txBox="1"/>
          <p:nvPr/>
        </p:nvSpPr>
        <p:spPr>
          <a:xfrm>
            <a:off x="3556000" y="5334000"/>
            <a:ext cx="5080000" cy="230832"/>
          </a:xfrm>
          <a:prstGeom prst="rect">
            <a:avLst/>
          </a:prstGeom>
          <a:noFill/>
        </p:spPr>
        <p:txBody>
          <a:bodyPr wrap="square" rtlCol="0">
            <a:spAutoFit/>
          </a:bodyPr>
          <a:lstStyle/>
          <a:p>
            <a:r>
              <a:rPr lang="en-GB" sz="900">
                <a:hlinkClick r:id="rId17" tooltip="http://picolini.deviantart.com/art/Android-Bot-115554982"/>
              </a:rPr>
              <a:t>This Photo</a:t>
            </a:r>
            <a:r>
              <a:rPr lang="en-GB" sz="900"/>
              <a:t> by Unknown Author is licensed under </a:t>
            </a:r>
            <a:r>
              <a:rPr lang="en-GB" sz="900">
                <a:hlinkClick r:id="rId18" tooltip="https://creativecommons.org/licenses/by-nc-nd/3.0/"/>
              </a:rPr>
              <a:t>CC BY-NC-ND</a:t>
            </a:r>
            <a:endParaRPr lang="en-GB" sz="900"/>
          </a:p>
        </p:txBody>
      </p:sp>
      <p:pic>
        <p:nvPicPr>
          <p:cNvPr id="10" name="Picture 9">
            <a:extLst>
              <a:ext uri="{FF2B5EF4-FFF2-40B4-BE49-F238E27FC236}">
                <a16:creationId xmlns:a16="http://schemas.microsoft.com/office/drawing/2014/main" id="{5D0BF1AD-4FDD-4A33-8B6C-6023EC002689}"/>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514012" y="392846"/>
            <a:ext cx="4787301" cy="2755555"/>
          </a:xfrm>
          <a:prstGeom prst="rect">
            <a:avLst/>
          </a:prstGeom>
        </p:spPr>
      </p:pic>
      <p:sp>
        <p:nvSpPr>
          <p:cNvPr id="12" name="TextBox 11">
            <a:extLst>
              <a:ext uri="{FF2B5EF4-FFF2-40B4-BE49-F238E27FC236}">
                <a16:creationId xmlns:a16="http://schemas.microsoft.com/office/drawing/2014/main" id="{F16D0DFE-AF39-42AA-A4FF-755FE352189A}"/>
              </a:ext>
            </a:extLst>
          </p:cNvPr>
          <p:cNvSpPr txBox="1"/>
          <p:nvPr/>
        </p:nvSpPr>
        <p:spPr>
          <a:xfrm>
            <a:off x="514012" y="3148401"/>
            <a:ext cx="4787301" cy="230832"/>
          </a:xfrm>
          <a:prstGeom prst="rect">
            <a:avLst/>
          </a:prstGeom>
          <a:noFill/>
        </p:spPr>
        <p:txBody>
          <a:bodyPr wrap="square" rtlCol="0">
            <a:spAutoFit/>
          </a:bodyPr>
          <a:lstStyle/>
          <a:p>
            <a:r>
              <a:rPr lang="en-GB" sz="900">
                <a:hlinkClick r:id="rId20" tooltip="https://www.deviantart.com/vicing/art/Space-Invaders-Icon-244005845"/>
              </a:rPr>
              <a:t>This Photo</a:t>
            </a:r>
            <a:r>
              <a:rPr lang="en-GB" sz="900"/>
              <a:t> by Unknown Author is licensed under </a:t>
            </a:r>
            <a:r>
              <a:rPr lang="en-GB" sz="900">
                <a:hlinkClick r:id="rId21" tooltip="https://creativecommons.org/licenses/by-nc-sa/3.0/"/>
              </a:rPr>
              <a:t>CC BY-SA-NC</a:t>
            </a:r>
            <a:endParaRPr lang="en-GB" sz="900"/>
          </a:p>
        </p:txBody>
      </p:sp>
      <p:sp>
        <p:nvSpPr>
          <p:cNvPr id="15" name="Rectangle: Rounded Corners 14">
            <a:extLst>
              <a:ext uri="{FF2B5EF4-FFF2-40B4-BE49-F238E27FC236}">
                <a16:creationId xmlns:a16="http://schemas.microsoft.com/office/drawing/2014/main" id="{5B9B345A-D6FA-4765-A808-4F599C1E6288}"/>
              </a:ext>
            </a:extLst>
          </p:cNvPr>
          <p:cNvSpPr/>
          <p:nvPr/>
        </p:nvSpPr>
        <p:spPr>
          <a:xfrm>
            <a:off x="5511611" y="1929674"/>
            <a:ext cx="1037300" cy="2451826"/>
          </a:xfrm>
          <a:prstGeom prst="roundRect">
            <a:avLst>
              <a:gd name="adj" fmla="val 50000"/>
            </a:avLst>
          </a:prstGeom>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1E7651FD-8118-4A6B-A27C-28D2528E2E3E}"/>
              </a:ext>
            </a:extLst>
          </p:cNvPr>
          <p:cNvSpPr/>
          <p:nvPr/>
        </p:nvSpPr>
        <p:spPr>
          <a:xfrm>
            <a:off x="6671855" y="2472537"/>
            <a:ext cx="1037300" cy="1935244"/>
          </a:xfrm>
          <a:custGeom>
            <a:avLst/>
            <a:gdLst>
              <a:gd name="connsiteX0" fmla="*/ 0 w 1037300"/>
              <a:gd name="connsiteY0" fmla="*/ 518650 h 2451826"/>
              <a:gd name="connsiteX1" fmla="*/ 518650 w 1037300"/>
              <a:gd name="connsiteY1" fmla="*/ 0 h 2451826"/>
              <a:gd name="connsiteX2" fmla="*/ 518650 w 1037300"/>
              <a:gd name="connsiteY2" fmla="*/ 0 h 2451826"/>
              <a:gd name="connsiteX3" fmla="*/ 1037300 w 1037300"/>
              <a:gd name="connsiteY3" fmla="*/ 518650 h 2451826"/>
              <a:gd name="connsiteX4" fmla="*/ 1037300 w 1037300"/>
              <a:gd name="connsiteY4" fmla="*/ 1933176 h 2451826"/>
              <a:gd name="connsiteX5" fmla="*/ 518650 w 1037300"/>
              <a:gd name="connsiteY5" fmla="*/ 2451826 h 2451826"/>
              <a:gd name="connsiteX6" fmla="*/ 518650 w 1037300"/>
              <a:gd name="connsiteY6" fmla="*/ 2451826 h 2451826"/>
              <a:gd name="connsiteX7" fmla="*/ 0 w 1037300"/>
              <a:gd name="connsiteY7" fmla="*/ 1933176 h 2451826"/>
              <a:gd name="connsiteX8" fmla="*/ 0 w 1037300"/>
              <a:gd name="connsiteY8" fmla="*/ 518650 h 2451826"/>
              <a:gd name="connsiteX0" fmla="*/ 0 w 1037300"/>
              <a:gd name="connsiteY0" fmla="*/ 518650 h 2451826"/>
              <a:gd name="connsiteX1" fmla="*/ 518650 w 1037300"/>
              <a:gd name="connsiteY1" fmla="*/ 0 h 2451826"/>
              <a:gd name="connsiteX2" fmla="*/ 1037300 w 1037300"/>
              <a:gd name="connsiteY2" fmla="*/ 518650 h 2451826"/>
              <a:gd name="connsiteX3" fmla="*/ 1037300 w 1037300"/>
              <a:gd name="connsiteY3" fmla="*/ 1933176 h 2451826"/>
              <a:gd name="connsiteX4" fmla="*/ 518650 w 1037300"/>
              <a:gd name="connsiteY4" fmla="*/ 2451826 h 2451826"/>
              <a:gd name="connsiteX5" fmla="*/ 518650 w 1037300"/>
              <a:gd name="connsiteY5" fmla="*/ 2451826 h 2451826"/>
              <a:gd name="connsiteX6" fmla="*/ 0 w 1037300"/>
              <a:gd name="connsiteY6" fmla="*/ 1933176 h 2451826"/>
              <a:gd name="connsiteX7" fmla="*/ 0 w 1037300"/>
              <a:gd name="connsiteY7" fmla="*/ 518650 h 2451826"/>
              <a:gd name="connsiteX0" fmla="*/ 0 w 1037300"/>
              <a:gd name="connsiteY0" fmla="*/ 176816 h 2109992"/>
              <a:gd name="connsiteX1" fmla="*/ 1037300 w 1037300"/>
              <a:gd name="connsiteY1" fmla="*/ 176816 h 2109992"/>
              <a:gd name="connsiteX2" fmla="*/ 1037300 w 1037300"/>
              <a:gd name="connsiteY2" fmla="*/ 1591342 h 2109992"/>
              <a:gd name="connsiteX3" fmla="*/ 518650 w 1037300"/>
              <a:gd name="connsiteY3" fmla="*/ 2109992 h 2109992"/>
              <a:gd name="connsiteX4" fmla="*/ 518650 w 1037300"/>
              <a:gd name="connsiteY4" fmla="*/ 2109992 h 2109992"/>
              <a:gd name="connsiteX5" fmla="*/ 0 w 1037300"/>
              <a:gd name="connsiteY5" fmla="*/ 1591342 h 2109992"/>
              <a:gd name="connsiteX6" fmla="*/ 0 w 1037300"/>
              <a:gd name="connsiteY6" fmla="*/ 176816 h 2109992"/>
              <a:gd name="connsiteX0" fmla="*/ 0 w 1037300"/>
              <a:gd name="connsiteY0" fmla="*/ 106388 h 2039564"/>
              <a:gd name="connsiteX1" fmla="*/ 1037300 w 1037300"/>
              <a:gd name="connsiteY1" fmla="*/ 106388 h 2039564"/>
              <a:gd name="connsiteX2" fmla="*/ 1037300 w 1037300"/>
              <a:gd name="connsiteY2" fmla="*/ 1520914 h 2039564"/>
              <a:gd name="connsiteX3" fmla="*/ 518650 w 1037300"/>
              <a:gd name="connsiteY3" fmla="*/ 2039564 h 2039564"/>
              <a:gd name="connsiteX4" fmla="*/ 518650 w 1037300"/>
              <a:gd name="connsiteY4" fmla="*/ 2039564 h 2039564"/>
              <a:gd name="connsiteX5" fmla="*/ 0 w 1037300"/>
              <a:gd name="connsiteY5" fmla="*/ 1520914 h 2039564"/>
              <a:gd name="connsiteX6" fmla="*/ 0 w 1037300"/>
              <a:gd name="connsiteY6" fmla="*/ 106388 h 2039564"/>
              <a:gd name="connsiteX0" fmla="*/ 0 w 1037300"/>
              <a:gd name="connsiteY0" fmla="*/ 2068 h 1935244"/>
              <a:gd name="connsiteX1" fmla="*/ 1037300 w 1037300"/>
              <a:gd name="connsiteY1" fmla="*/ 2068 h 1935244"/>
              <a:gd name="connsiteX2" fmla="*/ 1037300 w 1037300"/>
              <a:gd name="connsiteY2" fmla="*/ 1416594 h 1935244"/>
              <a:gd name="connsiteX3" fmla="*/ 518650 w 1037300"/>
              <a:gd name="connsiteY3" fmla="*/ 1935244 h 1935244"/>
              <a:gd name="connsiteX4" fmla="*/ 518650 w 1037300"/>
              <a:gd name="connsiteY4" fmla="*/ 1935244 h 1935244"/>
              <a:gd name="connsiteX5" fmla="*/ 0 w 1037300"/>
              <a:gd name="connsiteY5" fmla="*/ 1416594 h 1935244"/>
              <a:gd name="connsiteX6" fmla="*/ 0 w 1037300"/>
              <a:gd name="connsiteY6" fmla="*/ 2068 h 193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300" h="1935244">
                <a:moveTo>
                  <a:pt x="0" y="2068"/>
                </a:moveTo>
                <a:cubicBezTo>
                  <a:pt x="953933" y="9201"/>
                  <a:pt x="92892" y="-5086"/>
                  <a:pt x="1037300" y="2068"/>
                </a:cubicBezTo>
                <a:lnTo>
                  <a:pt x="1037300" y="1416594"/>
                </a:lnTo>
                <a:cubicBezTo>
                  <a:pt x="1037300" y="1703036"/>
                  <a:pt x="805092" y="1935244"/>
                  <a:pt x="518650" y="1935244"/>
                </a:cubicBezTo>
                <a:lnTo>
                  <a:pt x="518650" y="1935244"/>
                </a:lnTo>
                <a:cubicBezTo>
                  <a:pt x="232208" y="1935244"/>
                  <a:pt x="0" y="1703036"/>
                  <a:pt x="0" y="1416594"/>
                </a:cubicBezTo>
                <a:lnTo>
                  <a:pt x="0" y="2068"/>
                </a:lnTo>
                <a:close/>
              </a:path>
            </a:pathLst>
          </a:custGeom>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54B1ABB-3C31-44C5-B8D7-CA77E139F1F9}"/>
              </a:ext>
            </a:extLst>
          </p:cNvPr>
          <p:cNvGrpSpPr/>
          <p:nvPr/>
        </p:nvGrpSpPr>
        <p:grpSpPr>
          <a:xfrm>
            <a:off x="8666203" y="731553"/>
            <a:ext cx="2575471" cy="3525474"/>
            <a:chOff x="8476563" y="2103476"/>
            <a:chExt cx="2575471" cy="3525474"/>
          </a:xfrm>
        </p:grpSpPr>
        <p:sp>
          <p:nvSpPr>
            <p:cNvPr id="19" name="Rectangle: Rounded Corners 18">
              <a:extLst>
                <a:ext uri="{FF2B5EF4-FFF2-40B4-BE49-F238E27FC236}">
                  <a16:creationId xmlns:a16="http://schemas.microsoft.com/office/drawing/2014/main" id="{09E9B7E4-3CF4-426F-A78A-89FE0CAD9FD3}"/>
                </a:ext>
              </a:extLst>
            </p:cNvPr>
            <p:cNvSpPr/>
            <p:nvPr/>
          </p:nvSpPr>
          <p:spPr>
            <a:xfrm>
              <a:off x="8476563" y="3469004"/>
              <a:ext cx="481404" cy="1305690"/>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A31EC8BD-E398-4D3E-AE78-EE50DC3E3CB3}"/>
                </a:ext>
              </a:extLst>
            </p:cNvPr>
            <p:cNvSpPr/>
            <p:nvPr/>
          </p:nvSpPr>
          <p:spPr>
            <a:xfrm>
              <a:off x="10570630" y="3516772"/>
              <a:ext cx="481404" cy="1305690"/>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D3A6C1A3-36EC-4887-B0EE-9F554B0BB9C0}"/>
                </a:ext>
              </a:extLst>
            </p:cNvPr>
            <p:cNvSpPr/>
            <p:nvPr/>
          </p:nvSpPr>
          <p:spPr>
            <a:xfrm>
              <a:off x="9124829" y="4491075"/>
              <a:ext cx="481404" cy="113787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DE3DB5C5-FEC5-4F89-BEFB-BE31CBBBE326}"/>
                </a:ext>
              </a:extLst>
            </p:cNvPr>
            <p:cNvSpPr/>
            <p:nvPr/>
          </p:nvSpPr>
          <p:spPr>
            <a:xfrm>
              <a:off x="9916485" y="4488391"/>
              <a:ext cx="481404" cy="113787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ylinder 12">
              <a:extLst>
                <a:ext uri="{FF2B5EF4-FFF2-40B4-BE49-F238E27FC236}">
                  <a16:creationId xmlns:a16="http://schemas.microsoft.com/office/drawing/2014/main" id="{50BBF48B-DEF5-4933-A79C-34DB64540675}"/>
                </a:ext>
              </a:extLst>
            </p:cNvPr>
            <p:cNvSpPr/>
            <p:nvPr/>
          </p:nvSpPr>
          <p:spPr>
            <a:xfrm>
              <a:off x="8980827" y="3429000"/>
              <a:ext cx="1559816" cy="1710888"/>
            </a:xfrm>
            <a:prstGeom prst="can">
              <a:avLst>
                <a:gd name="adj" fmla="val 17608"/>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Oval 13">
              <a:extLst>
                <a:ext uri="{FF2B5EF4-FFF2-40B4-BE49-F238E27FC236}">
                  <a16:creationId xmlns:a16="http://schemas.microsoft.com/office/drawing/2014/main" id="{7D94C303-20CB-4AC0-8E68-ECC2BB4105C2}"/>
                </a:ext>
              </a:extLst>
            </p:cNvPr>
            <p:cNvSpPr/>
            <p:nvPr/>
          </p:nvSpPr>
          <p:spPr>
            <a:xfrm>
              <a:off x="8980827" y="2735133"/>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Oval 21">
              <a:extLst>
                <a:ext uri="{FF2B5EF4-FFF2-40B4-BE49-F238E27FC236}">
                  <a16:creationId xmlns:a16="http://schemas.microsoft.com/office/drawing/2014/main" id="{E2F13942-DE3A-4FB8-9915-311BD341528E}"/>
                </a:ext>
              </a:extLst>
            </p:cNvPr>
            <p:cNvSpPr/>
            <p:nvPr/>
          </p:nvSpPr>
          <p:spPr>
            <a:xfrm>
              <a:off x="9347476" y="3059019"/>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B7936EB-D297-4E0D-B4FB-22F842BDF00F}"/>
                </a:ext>
              </a:extLst>
            </p:cNvPr>
            <p:cNvSpPr/>
            <p:nvPr/>
          </p:nvSpPr>
          <p:spPr>
            <a:xfrm>
              <a:off x="9947340" y="3071032"/>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0A666B8E-1A1C-4593-B506-75B904807BA6}"/>
                </a:ext>
              </a:extLst>
            </p:cNvPr>
            <p:cNvSpPr/>
            <p:nvPr/>
          </p:nvSpPr>
          <p:spPr>
            <a:xfrm rot="20549488">
              <a:off x="9378638" y="2103476"/>
              <a:ext cx="99814" cy="80648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466662BB-DC48-4A50-AFD4-F2B9A59A97CC}"/>
                </a:ext>
              </a:extLst>
            </p:cNvPr>
            <p:cNvSpPr/>
            <p:nvPr/>
          </p:nvSpPr>
          <p:spPr>
            <a:xfrm rot="971843">
              <a:off x="10057843" y="2105057"/>
              <a:ext cx="99814" cy="80648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EAC23E5D-D699-4C35-BA58-0EA21FD2673E}"/>
              </a:ext>
            </a:extLst>
          </p:cNvPr>
          <p:cNvGrpSpPr/>
          <p:nvPr/>
        </p:nvGrpSpPr>
        <p:grpSpPr>
          <a:xfrm>
            <a:off x="2862020" y="280837"/>
            <a:ext cx="2575471" cy="3525474"/>
            <a:chOff x="285644" y="12700"/>
            <a:chExt cx="2575471" cy="3525474"/>
          </a:xfrm>
        </p:grpSpPr>
        <p:sp>
          <p:nvSpPr>
            <p:cNvPr id="30" name="Rectangle: Rounded Corners 29">
              <a:extLst>
                <a:ext uri="{FF2B5EF4-FFF2-40B4-BE49-F238E27FC236}">
                  <a16:creationId xmlns:a16="http://schemas.microsoft.com/office/drawing/2014/main" id="{74ABFB79-9531-4764-A927-9027BE73EE70}"/>
                </a:ext>
              </a:extLst>
            </p:cNvPr>
            <p:cNvSpPr/>
            <p:nvPr/>
          </p:nvSpPr>
          <p:spPr>
            <a:xfrm>
              <a:off x="285644" y="1378228"/>
              <a:ext cx="481404" cy="1305690"/>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2E64E6DF-F704-451B-ABF1-ACDD0D63AA32}"/>
                </a:ext>
              </a:extLst>
            </p:cNvPr>
            <p:cNvSpPr/>
            <p:nvPr/>
          </p:nvSpPr>
          <p:spPr>
            <a:xfrm>
              <a:off x="2379711" y="1425996"/>
              <a:ext cx="481404" cy="1305690"/>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F929712F-DA4E-4334-80FD-EEE9E894F386}"/>
                </a:ext>
              </a:extLst>
            </p:cNvPr>
            <p:cNvSpPr/>
            <p:nvPr/>
          </p:nvSpPr>
          <p:spPr>
            <a:xfrm>
              <a:off x="933910" y="2400299"/>
              <a:ext cx="481404" cy="113787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D6B57236-056C-4532-AC92-D1623FFE95E4}"/>
                </a:ext>
              </a:extLst>
            </p:cNvPr>
            <p:cNvSpPr/>
            <p:nvPr/>
          </p:nvSpPr>
          <p:spPr>
            <a:xfrm>
              <a:off x="1725566" y="2397615"/>
              <a:ext cx="481404" cy="113787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ylinder 33">
              <a:extLst>
                <a:ext uri="{FF2B5EF4-FFF2-40B4-BE49-F238E27FC236}">
                  <a16:creationId xmlns:a16="http://schemas.microsoft.com/office/drawing/2014/main" id="{0A39AF8E-2D8D-45A0-B86F-8777635E2174}"/>
                </a:ext>
              </a:extLst>
            </p:cNvPr>
            <p:cNvSpPr/>
            <p:nvPr/>
          </p:nvSpPr>
          <p:spPr>
            <a:xfrm>
              <a:off x="789908" y="1338224"/>
              <a:ext cx="1559816" cy="1710888"/>
            </a:xfrm>
            <a:prstGeom prst="can">
              <a:avLst>
                <a:gd name="adj" fmla="val 17608"/>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Oval 13">
              <a:extLst>
                <a:ext uri="{FF2B5EF4-FFF2-40B4-BE49-F238E27FC236}">
                  <a16:creationId xmlns:a16="http://schemas.microsoft.com/office/drawing/2014/main" id="{F6500838-1C8D-4B67-A62B-3292431B1181}"/>
                </a:ext>
              </a:extLst>
            </p:cNvPr>
            <p:cNvSpPr/>
            <p:nvPr/>
          </p:nvSpPr>
          <p:spPr>
            <a:xfrm>
              <a:off x="789908" y="644357"/>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Oval 35">
              <a:extLst>
                <a:ext uri="{FF2B5EF4-FFF2-40B4-BE49-F238E27FC236}">
                  <a16:creationId xmlns:a16="http://schemas.microsoft.com/office/drawing/2014/main" id="{831E865D-BF67-4A13-B825-00A861F78226}"/>
                </a:ext>
              </a:extLst>
            </p:cNvPr>
            <p:cNvSpPr/>
            <p:nvPr/>
          </p:nvSpPr>
          <p:spPr>
            <a:xfrm>
              <a:off x="1156557" y="968243"/>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237EE02D-3F7E-45B0-A580-C54B8FF5AE3C}"/>
                </a:ext>
              </a:extLst>
            </p:cNvPr>
            <p:cNvSpPr/>
            <p:nvPr/>
          </p:nvSpPr>
          <p:spPr>
            <a:xfrm>
              <a:off x="1756421" y="980256"/>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0F8E47DA-06CF-473D-A665-32A782B1B207}"/>
                </a:ext>
              </a:extLst>
            </p:cNvPr>
            <p:cNvSpPr/>
            <p:nvPr/>
          </p:nvSpPr>
          <p:spPr>
            <a:xfrm rot="20549488">
              <a:off x="1187719" y="12700"/>
              <a:ext cx="99814" cy="80648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ECF41EB9-8387-459F-8BBA-D1E831044138}"/>
                </a:ext>
              </a:extLst>
            </p:cNvPr>
            <p:cNvSpPr/>
            <p:nvPr/>
          </p:nvSpPr>
          <p:spPr>
            <a:xfrm rot="971843">
              <a:off x="1866924" y="14281"/>
              <a:ext cx="99814" cy="80648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E6F96BE6-22F3-425F-A5DD-EED5AB04DFC0}"/>
              </a:ext>
            </a:extLst>
          </p:cNvPr>
          <p:cNvGrpSpPr/>
          <p:nvPr/>
        </p:nvGrpSpPr>
        <p:grpSpPr>
          <a:xfrm>
            <a:off x="6873804" y="3317249"/>
            <a:ext cx="2575471" cy="3525474"/>
            <a:chOff x="3103090" y="25224"/>
            <a:chExt cx="2575471" cy="3525474"/>
          </a:xfrm>
        </p:grpSpPr>
        <p:sp>
          <p:nvSpPr>
            <p:cNvPr id="41" name="Rectangle: Rounded Corners 40">
              <a:extLst>
                <a:ext uri="{FF2B5EF4-FFF2-40B4-BE49-F238E27FC236}">
                  <a16:creationId xmlns:a16="http://schemas.microsoft.com/office/drawing/2014/main" id="{D3472CBA-6139-45E2-BE21-E33AE1291E0D}"/>
                </a:ext>
              </a:extLst>
            </p:cNvPr>
            <p:cNvSpPr/>
            <p:nvPr/>
          </p:nvSpPr>
          <p:spPr>
            <a:xfrm>
              <a:off x="3103090" y="1390752"/>
              <a:ext cx="481404" cy="1305690"/>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A017EC90-6D52-469A-A885-20579C17E638}"/>
                </a:ext>
              </a:extLst>
            </p:cNvPr>
            <p:cNvSpPr/>
            <p:nvPr/>
          </p:nvSpPr>
          <p:spPr>
            <a:xfrm>
              <a:off x="5197157" y="1438520"/>
              <a:ext cx="481404" cy="1305690"/>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Rounded Corners 42">
              <a:extLst>
                <a:ext uri="{FF2B5EF4-FFF2-40B4-BE49-F238E27FC236}">
                  <a16:creationId xmlns:a16="http://schemas.microsoft.com/office/drawing/2014/main" id="{8E6C7062-B2D7-4C19-B622-158EF812807B}"/>
                </a:ext>
              </a:extLst>
            </p:cNvPr>
            <p:cNvSpPr/>
            <p:nvPr/>
          </p:nvSpPr>
          <p:spPr>
            <a:xfrm>
              <a:off x="3751356" y="2412823"/>
              <a:ext cx="481404" cy="113787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677D99E4-1522-4323-AFBA-6249E6ED1B29}"/>
                </a:ext>
              </a:extLst>
            </p:cNvPr>
            <p:cNvSpPr/>
            <p:nvPr/>
          </p:nvSpPr>
          <p:spPr>
            <a:xfrm>
              <a:off x="4543012" y="2410139"/>
              <a:ext cx="481404" cy="113787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ylinder 44">
              <a:extLst>
                <a:ext uri="{FF2B5EF4-FFF2-40B4-BE49-F238E27FC236}">
                  <a16:creationId xmlns:a16="http://schemas.microsoft.com/office/drawing/2014/main" id="{BF8366EC-1FDC-4027-9B61-DC1AE105C7EB}"/>
                </a:ext>
              </a:extLst>
            </p:cNvPr>
            <p:cNvSpPr/>
            <p:nvPr/>
          </p:nvSpPr>
          <p:spPr>
            <a:xfrm>
              <a:off x="3607354" y="1350748"/>
              <a:ext cx="1559816" cy="1710888"/>
            </a:xfrm>
            <a:prstGeom prst="can">
              <a:avLst>
                <a:gd name="adj" fmla="val 17608"/>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6" name="Oval 13">
              <a:extLst>
                <a:ext uri="{FF2B5EF4-FFF2-40B4-BE49-F238E27FC236}">
                  <a16:creationId xmlns:a16="http://schemas.microsoft.com/office/drawing/2014/main" id="{545D7748-3B6C-4537-A4D1-F3E4B7973D9C}"/>
                </a:ext>
              </a:extLst>
            </p:cNvPr>
            <p:cNvSpPr/>
            <p:nvPr/>
          </p:nvSpPr>
          <p:spPr>
            <a:xfrm>
              <a:off x="3607354" y="656881"/>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7" name="Oval 46">
              <a:extLst>
                <a:ext uri="{FF2B5EF4-FFF2-40B4-BE49-F238E27FC236}">
                  <a16:creationId xmlns:a16="http://schemas.microsoft.com/office/drawing/2014/main" id="{DE1D12FA-10E6-4BE6-A6C8-95BA6DA24ACD}"/>
                </a:ext>
              </a:extLst>
            </p:cNvPr>
            <p:cNvSpPr/>
            <p:nvPr/>
          </p:nvSpPr>
          <p:spPr>
            <a:xfrm>
              <a:off x="3974003" y="980767"/>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ACDEE60-0716-4B41-81E9-B770B26695DA}"/>
                </a:ext>
              </a:extLst>
            </p:cNvPr>
            <p:cNvSpPr/>
            <p:nvPr/>
          </p:nvSpPr>
          <p:spPr>
            <a:xfrm>
              <a:off x="4573867" y="992780"/>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BBBBE6C3-7489-452A-9264-08B58870D565}"/>
                </a:ext>
              </a:extLst>
            </p:cNvPr>
            <p:cNvSpPr/>
            <p:nvPr/>
          </p:nvSpPr>
          <p:spPr>
            <a:xfrm rot="20549488">
              <a:off x="4005165" y="25224"/>
              <a:ext cx="99814" cy="80648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Rounded Corners 49">
              <a:extLst>
                <a:ext uri="{FF2B5EF4-FFF2-40B4-BE49-F238E27FC236}">
                  <a16:creationId xmlns:a16="http://schemas.microsoft.com/office/drawing/2014/main" id="{D146F484-2DA1-4011-9030-D56BA19BF348}"/>
                </a:ext>
              </a:extLst>
            </p:cNvPr>
            <p:cNvSpPr/>
            <p:nvPr/>
          </p:nvSpPr>
          <p:spPr>
            <a:xfrm rot="971843">
              <a:off x="4684370" y="26805"/>
              <a:ext cx="99814" cy="80648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4" name="Group 73">
            <a:extLst>
              <a:ext uri="{FF2B5EF4-FFF2-40B4-BE49-F238E27FC236}">
                <a16:creationId xmlns:a16="http://schemas.microsoft.com/office/drawing/2014/main" id="{39F70981-432D-467D-BDAC-6888ABF06D8E}"/>
              </a:ext>
            </a:extLst>
          </p:cNvPr>
          <p:cNvGrpSpPr/>
          <p:nvPr/>
        </p:nvGrpSpPr>
        <p:grpSpPr>
          <a:xfrm>
            <a:off x="5504251" y="231617"/>
            <a:ext cx="2575471" cy="3525474"/>
            <a:chOff x="5870490" y="68539"/>
            <a:chExt cx="2575471" cy="3525474"/>
          </a:xfrm>
        </p:grpSpPr>
        <p:sp>
          <p:nvSpPr>
            <p:cNvPr id="52" name="Rectangle: Rounded Corners 51">
              <a:extLst>
                <a:ext uri="{FF2B5EF4-FFF2-40B4-BE49-F238E27FC236}">
                  <a16:creationId xmlns:a16="http://schemas.microsoft.com/office/drawing/2014/main" id="{7484C653-50AA-4FA7-8FB4-623E484219D2}"/>
                </a:ext>
              </a:extLst>
            </p:cNvPr>
            <p:cNvSpPr/>
            <p:nvPr/>
          </p:nvSpPr>
          <p:spPr>
            <a:xfrm>
              <a:off x="5870490" y="1434067"/>
              <a:ext cx="481404" cy="1305690"/>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A8B3B32A-2A4F-44E5-8DD3-04C34FCD2DFC}"/>
                </a:ext>
              </a:extLst>
            </p:cNvPr>
            <p:cNvSpPr/>
            <p:nvPr/>
          </p:nvSpPr>
          <p:spPr>
            <a:xfrm>
              <a:off x="7964557" y="1481835"/>
              <a:ext cx="481404" cy="1305690"/>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FE3F960E-DFE6-4A3B-BA19-B21D0FCA86B5}"/>
                </a:ext>
              </a:extLst>
            </p:cNvPr>
            <p:cNvSpPr/>
            <p:nvPr/>
          </p:nvSpPr>
          <p:spPr>
            <a:xfrm>
              <a:off x="6518756" y="2456138"/>
              <a:ext cx="481404" cy="113787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F5ED0C3-F10B-4AD5-A43F-45ABBC6FF956}"/>
                </a:ext>
              </a:extLst>
            </p:cNvPr>
            <p:cNvSpPr/>
            <p:nvPr/>
          </p:nvSpPr>
          <p:spPr>
            <a:xfrm>
              <a:off x="7310412" y="2453454"/>
              <a:ext cx="481404" cy="113787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ylinder 55">
              <a:extLst>
                <a:ext uri="{FF2B5EF4-FFF2-40B4-BE49-F238E27FC236}">
                  <a16:creationId xmlns:a16="http://schemas.microsoft.com/office/drawing/2014/main" id="{E2034A32-9B1D-4CF6-B203-3CDCEBE643B7}"/>
                </a:ext>
              </a:extLst>
            </p:cNvPr>
            <p:cNvSpPr/>
            <p:nvPr/>
          </p:nvSpPr>
          <p:spPr>
            <a:xfrm>
              <a:off x="6374754" y="1394063"/>
              <a:ext cx="1559816" cy="1710888"/>
            </a:xfrm>
            <a:prstGeom prst="can">
              <a:avLst>
                <a:gd name="adj" fmla="val 17608"/>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7" name="Oval 13">
              <a:extLst>
                <a:ext uri="{FF2B5EF4-FFF2-40B4-BE49-F238E27FC236}">
                  <a16:creationId xmlns:a16="http://schemas.microsoft.com/office/drawing/2014/main" id="{2BEB9668-678E-4AA3-9B24-E9863F30F61D}"/>
                </a:ext>
              </a:extLst>
            </p:cNvPr>
            <p:cNvSpPr/>
            <p:nvPr/>
          </p:nvSpPr>
          <p:spPr>
            <a:xfrm>
              <a:off x="6374754" y="700196"/>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8" name="Oval 57">
              <a:extLst>
                <a:ext uri="{FF2B5EF4-FFF2-40B4-BE49-F238E27FC236}">
                  <a16:creationId xmlns:a16="http://schemas.microsoft.com/office/drawing/2014/main" id="{F6E235C3-A451-49C5-A862-619CD64126A9}"/>
                </a:ext>
              </a:extLst>
            </p:cNvPr>
            <p:cNvSpPr/>
            <p:nvPr/>
          </p:nvSpPr>
          <p:spPr>
            <a:xfrm>
              <a:off x="6741403" y="1024082"/>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336ECB22-DF4E-4703-BA2C-0A96E92AEDC0}"/>
                </a:ext>
              </a:extLst>
            </p:cNvPr>
            <p:cNvSpPr/>
            <p:nvPr/>
          </p:nvSpPr>
          <p:spPr>
            <a:xfrm>
              <a:off x="7341267" y="1036095"/>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4B46FAE9-B2FE-4475-B0B6-E492EBE205A3}"/>
                </a:ext>
              </a:extLst>
            </p:cNvPr>
            <p:cNvSpPr/>
            <p:nvPr/>
          </p:nvSpPr>
          <p:spPr>
            <a:xfrm rot="20549488">
              <a:off x="6772565" y="68539"/>
              <a:ext cx="99814" cy="80648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F8349EE5-73C6-4E6D-AD57-C3936E4861F7}"/>
                </a:ext>
              </a:extLst>
            </p:cNvPr>
            <p:cNvSpPr/>
            <p:nvPr/>
          </p:nvSpPr>
          <p:spPr>
            <a:xfrm rot="971843">
              <a:off x="7451770" y="70120"/>
              <a:ext cx="99814" cy="80648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86E9EBBD-B56D-42DC-B298-71C8EA3D40CF}"/>
              </a:ext>
            </a:extLst>
          </p:cNvPr>
          <p:cNvGrpSpPr/>
          <p:nvPr/>
        </p:nvGrpSpPr>
        <p:grpSpPr>
          <a:xfrm>
            <a:off x="4034595" y="3386375"/>
            <a:ext cx="2575471" cy="3525474"/>
            <a:chOff x="4390826" y="3231893"/>
            <a:chExt cx="2575471" cy="3525474"/>
          </a:xfrm>
        </p:grpSpPr>
        <p:sp>
          <p:nvSpPr>
            <p:cNvPr id="63" name="Rectangle: Rounded Corners 62">
              <a:extLst>
                <a:ext uri="{FF2B5EF4-FFF2-40B4-BE49-F238E27FC236}">
                  <a16:creationId xmlns:a16="http://schemas.microsoft.com/office/drawing/2014/main" id="{D39F1DF7-6DCC-4459-A08C-2141B69A8495}"/>
                </a:ext>
              </a:extLst>
            </p:cNvPr>
            <p:cNvSpPr/>
            <p:nvPr/>
          </p:nvSpPr>
          <p:spPr>
            <a:xfrm>
              <a:off x="4390826" y="4597421"/>
              <a:ext cx="481404" cy="1305690"/>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67766736-A356-45C8-B570-BF7B91F204DB}"/>
                </a:ext>
              </a:extLst>
            </p:cNvPr>
            <p:cNvSpPr/>
            <p:nvPr/>
          </p:nvSpPr>
          <p:spPr>
            <a:xfrm>
              <a:off x="6484893" y="4645189"/>
              <a:ext cx="481404" cy="1305690"/>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Rounded Corners 64">
              <a:extLst>
                <a:ext uri="{FF2B5EF4-FFF2-40B4-BE49-F238E27FC236}">
                  <a16:creationId xmlns:a16="http://schemas.microsoft.com/office/drawing/2014/main" id="{24543BF0-453A-4FEB-8348-23EDD548DE7F}"/>
                </a:ext>
              </a:extLst>
            </p:cNvPr>
            <p:cNvSpPr/>
            <p:nvPr/>
          </p:nvSpPr>
          <p:spPr>
            <a:xfrm>
              <a:off x="5039092" y="5619492"/>
              <a:ext cx="481404" cy="113787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Rounded Corners 65">
              <a:extLst>
                <a:ext uri="{FF2B5EF4-FFF2-40B4-BE49-F238E27FC236}">
                  <a16:creationId xmlns:a16="http://schemas.microsoft.com/office/drawing/2014/main" id="{FA7387A2-249D-4EFE-B736-14B82018FC05}"/>
                </a:ext>
              </a:extLst>
            </p:cNvPr>
            <p:cNvSpPr/>
            <p:nvPr/>
          </p:nvSpPr>
          <p:spPr>
            <a:xfrm>
              <a:off x="5830748" y="5616808"/>
              <a:ext cx="481404" cy="113787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ylinder 66">
              <a:extLst>
                <a:ext uri="{FF2B5EF4-FFF2-40B4-BE49-F238E27FC236}">
                  <a16:creationId xmlns:a16="http://schemas.microsoft.com/office/drawing/2014/main" id="{30BAE6FE-EC85-44AB-A9B9-61CD82F78B09}"/>
                </a:ext>
              </a:extLst>
            </p:cNvPr>
            <p:cNvSpPr/>
            <p:nvPr/>
          </p:nvSpPr>
          <p:spPr>
            <a:xfrm>
              <a:off x="4895090" y="4557417"/>
              <a:ext cx="1559816" cy="1710888"/>
            </a:xfrm>
            <a:prstGeom prst="can">
              <a:avLst>
                <a:gd name="adj" fmla="val 17608"/>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8" name="Oval 13">
              <a:extLst>
                <a:ext uri="{FF2B5EF4-FFF2-40B4-BE49-F238E27FC236}">
                  <a16:creationId xmlns:a16="http://schemas.microsoft.com/office/drawing/2014/main" id="{58C0D444-F50A-4880-A71E-1698A112865A}"/>
                </a:ext>
              </a:extLst>
            </p:cNvPr>
            <p:cNvSpPr/>
            <p:nvPr/>
          </p:nvSpPr>
          <p:spPr>
            <a:xfrm>
              <a:off x="4895090" y="3863550"/>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Oval 68">
              <a:extLst>
                <a:ext uri="{FF2B5EF4-FFF2-40B4-BE49-F238E27FC236}">
                  <a16:creationId xmlns:a16="http://schemas.microsoft.com/office/drawing/2014/main" id="{4C4E397B-42AA-469C-8223-D5EB9A8F7E07}"/>
                </a:ext>
              </a:extLst>
            </p:cNvPr>
            <p:cNvSpPr/>
            <p:nvPr/>
          </p:nvSpPr>
          <p:spPr>
            <a:xfrm>
              <a:off x="5261739" y="4187436"/>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0510F2F7-EE1F-445B-BE8E-2B6CD6065EC6}"/>
                </a:ext>
              </a:extLst>
            </p:cNvPr>
            <p:cNvSpPr/>
            <p:nvPr/>
          </p:nvSpPr>
          <p:spPr>
            <a:xfrm>
              <a:off x="5861603" y="4199449"/>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D49EBF42-7022-47E7-AD49-6BD095EB3F30}"/>
                </a:ext>
              </a:extLst>
            </p:cNvPr>
            <p:cNvSpPr/>
            <p:nvPr/>
          </p:nvSpPr>
          <p:spPr>
            <a:xfrm rot="20549488">
              <a:off x="5292901" y="3231893"/>
              <a:ext cx="99814" cy="80648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Rounded Corners 71">
              <a:extLst>
                <a:ext uri="{FF2B5EF4-FFF2-40B4-BE49-F238E27FC236}">
                  <a16:creationId xmlns:a16="http://schemas.microsoft.com/office/drawing/2014/main" id="{2953869E-90A6-447D-83FB-C1F9EBA9D88D}"/>
                </a:ext>
              </a:extLst>
            </p:cNvPr>
            <p:cNvSpPr/>
            <p:nvPr/>
          </p:nvSpPr>
          <p:spPr>
            <a:xfrm rot="971843">
              <a:off x="5972106" y="3233474"/>
              <a:ext cx="99814" cy="80648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DED70C7D-ACC3-4FAC-9473-0A809EA59F57}"/>
              </a:ext>
            </a:extLst>
          </p:cNvPr>
          <p:cNvSpPr txBox="1"/>
          <p:nvPr/>
        </p:nvSpPr>
        <p:spPr>
          <a:xfrm>
            <a:off x="5549971" y="6949171"/>
            <a:ext cx="1092058" cy="646331"/>
          </a:xfrm>
          <a:prstGeom prst="rect">
            <a:avLst/>
          </a:prstGeom>
          <a:noFill/>
        </p:spPr>
        <p:txBody>
          <a:bodyPr wrap="square" rtlCol="0">
            <a:spAutoFit/>
          </a:bodyPr>
          <a:lstStyle/>
          <a:p>
            <a:r>
              <a:rPr lang="en-GB" sz="900">
                <a:hlinkClick r:id="rId22" tooltip="https://commons.wikimedia.org/wiki/File:Trophy_Flat_Icon.svg"/>
              </a:rPr>
              <a:t>This Photo</a:t>
            </a:r>
            <a:r>
              <a:rPr lang="en-GB" sz="900"/>
              <a:t> by Unknown Author is licensed under </a:t>
            </a:r>
            <a:r>
              <a:rPr lang="en-GB" sz="900">
                <a:hlinkClick r:id="rId23" tooltip="https://creativecommons.org/licenses/by-sa/3.0/"/>
              </a:rPr>
              <a:t>CC BY-SA</a:t>
            </a:r>
            <a:endParaRPr lang="en-GB" sz="900"/>
          </a:p>
        </p:txBody>
      </p:sp>
      <p:sp>
        <p:nvSpPr>
          <p:cNvPr id="51" name="TextBox 50">
            <a:extLst>
              <a:ext uri="{FF2B5EF4-FFF2-40B4-BE49-F238E27FC236}">
                <a16:creationId xmlns:a16="http://schemas.microsoft.com/office/drawing/2014/main" id="{BDA44869-EECC-49CF-BE11-D23ABECDEACC}"/>
              </a:ext>
            </a:extLst>
          </p:cNvPr>
          <p:cNvSpPr txBox="1"/>
          <p:nvPr/>
        </p:nvSpPr>
        <p:spPr>
          <a:xfrm>
            <a:off x="5791033" y="5274933"/>
            <a:ext cx="909934" cy="923330"/>
          </a:xfrm>
          <a:prstGeom prst="rect">
            <a:avLst/>
          </a:prstGeom>
          <a:noFill/>
        </p:spPr>
        <p:txBody>
          <a:bodyPr wrap="square" rtlCol="0">
            <a:spAutoFit/>
          </a:bodyPr>
          <a:lstStyle/>
          <a:p>
            <a:r>
              <a:rPr lang="en-GB" sz="900">
                <a:hlinkClick r:id="rId24" tooltip="https://www.redpah.com/product/1937/customizable-mini-trophy"/>
              </a:rPr>
              <a:t>This Photo</a:t>
            </a:r>
            <a:r>
              <a:rPr lang="en-GB" sz="900"/>
              <a:t> by Unknown Author is licensed under </a:t>
            </a:r>
            <a:r>
              <a:rPr lang="en-GB" sz="900">
                <a:hlinkClick r:id="rId18" tooltip="https://creativecommons.org/licenses/by-nc-nd/3.0/"/>
              </a:rPr>
              <a:t>CC BY-NC-ND</a:t>
            </a:r>
            <a:endParaRPr lang="en-GB" sz="900"/>
          </a:p>
        </p:txBody>
      </p:sp>
      <p:sp>
        <p:nvSpPr>
          <p:cNvPr id="78" name="TextBox 77">
            <a:extLst>
              <a:ext uri="{FF2B5EF4-FFF2-40B4-BE49-F238E27FC236}">
                <a16:creationId xmlns:a16="http://schemas.microsoft.com/office/drawing/2014/main" id="{D21A09BC-47E0-4702-93F4-D658C166C852}"/>
              </a:ext>
            </a:extLst>
          </p:cNvPr>
          <p:cNvSpPr txBox="1"/>
          <p:nvPr/>
        </p:nvSpPr>
        <p:spPr>
          <a:xfrm>
            <a:off x="5624228" y="7249171"/>
            <a:ext cx="1543544" cy="507831"/>
          </a:xfrm>
          <a:prstGeom prst="rect">
            <a:avLst/>
          </a:prstGeom>
          <a:noFill/>
        </p:spPr>
        <p:txBody>
          <a:bodyPr wrap="square" rtlCol="0">
            <a:spAutoFit/>
          </a:bodyPr>
          <a:lstStyle/>
          <a:p>
            <a:r>
              <a:rPr lang="en-GB" sz="900">
                <a:hlinkClick r:id="rId25" tooltip="http://superawesomevectors.deviantart.com/art/Free-vector-flat-trophy-illustration-572779336"/>
              </a:rPr>
              <a:t>This Photo</a:t>
            </a:r>
            <a:r>
              <a:rPr lang="en-GB" sz="900"/>
              <a:t> by Unknown Author is licensed under </a:t>
            </a:r>
            <a:r>
              <a:rPr lang="en-GB" sz="900">
                <a:hlinkClick r:id="rId26" tooltip="https://creativecommons.org/licenses/by/3.0/"/>
              </a:rPr>
              <a:t>CC BY</a:t>
            </a:r>
            <a:endParaRPr lang="en-GB" sz="900"/>
          </a:p>
        </p:txBody>
      </p:sp>
      <p:pic>
        <p:nvPicPr>
          <p:cNvPr id="80" name="Picture 79">
            <a:extLst>
              <a:ext uri="{FF2B5EF4-FFF2-40B4-BE49-F238E27FC236}">
                <a16:creationId xmlns:a16="http://schemas.microsoft.com/office/drawing/2014/main" id="{415F37A3-3D55-4223-8496-1E4DAFA72C9D}"/>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3543300" y="0"/>
            <a:ext cx="5105400" cy="6858000"/>
          </a:xfrm>
          <a:prstGeom prst="rect">
            <a:avLst/>
          </a:prstGeom>
        </p:spPr>
      </p:pic>
      <p:sp>
        <p:nvSpPr>
          <p:cNvPr id="87" name="TextBox 86">
            <a:extLst>
              <a:ext uri="{FF2B5EF4-FFF2-40B4-BE49-F238E27FC236}">
                <a16:creationId xmlns:a16="http://schemas.microsoft.com/office/drawing/2014/main" id="{D5CD3F11-DB8F-48CF-ABD8-31EF4F1D54A8}"/>
              </a:ext>
            </a:extLst>
          </p:cNvPr>
          <p:cNvSpPr txBox="1"/>
          <p:nvPr/>
        </p:nvSpPr>
        <p:spPr>
          <a:xfrm>
            <a:off x="4093312" y="5903062"/>
            <a:ext cx="4905375" cy="230832"/>
          </a:xfrm>
          <a:prstGeom prst="rect">
            <a:avLst/>
          </a:prstGeom>
          <a:noFill/>
        </p:spPr>
        <p:txBody>
          <a:bodyPr wrap="square" rtlCol="0">
            <a:spAutoFit/>
          </a:bodyPr>
          <a:lstStyle/>
          <a:p>
            <a:r>
              <a:rPr lang="en-GB" sz="900">
                <a:hlinkClick r:id="rId29" tooltip="http://www.pngall.com/winner-png"/>
              </a:rPr>
              <a:t>This Photo</a:t>
            </a:r>
            <a:r>
              <a:rPr lang="en-GB" sz="900"/>
              <a:t> by Unknown Author is licensed under </a:t>
            </a:r>
            <a:r>
              <a:rPr lang="en-GB" sz="900">
                <a:hlinkClick r:id="rId30" tooltip="https://creativecommons.org/licenses/by-nc/3.0/"/>
              </a:rPr>
              <a:t>CC BY-NC</a:t>
            </a:r>
            <a:endParaRPr lang="en-GB" sz="900"/>
          </a:p>
        </p:txBody>
      </p:sp>
      <p:pic>
        <p:nvPicPr>
          <p:cNvPr id="3" name="Picture 2">
            <a:extLst>
              <a:ext uri="{FF2B5EF4-FFF2-40B4-BE49-F238E27FC236}">
                <a16:creationId xmlns:a16="http://schemas.microsoft.com/office/drawing/2014/main" id="{A31B7980-56B9-412C-9F72-D5672CEC6ADF}"/>
              </a:ext>
            </a:extLst>
          </p:cNvPr>
          <p:cNvPicPr>
            <a:picLocks noChangeAspect="1"/>
          </p:cNvPicPr>
          <p:nvPr/>
        </p:nvPicPr>
        <p:blipFill rotWithShape="1">
          <a:blip r:embed="rId31">
            <a:clrChange>
              <a:clrFrom>
                <a:srgbClr val="FFFFFF"/>
              </a:clrFrom>
              <a:clrTo>
                <a:srgbClr val="FFFFFF">
                  <a:alpha val="0"/>
                </a:srgbClr>
              </a:clrTo>
            </a:clrChange>
          </a:blip>
          <a:srcRect t="25384" b="26133"/>
          <a:stretch/>
        </p:blipFill>
        <p:spPr>
          <a:xfrm>
            <a:off x="-82300" y="1973094"/>
            <a:ext cx="6858000" cy="3324961"/>
          </a:xfrm>
          <a:prstGeom prst="rect">
            <a:avLst/>
          </a:prstGeom>
        </p:spPr>
      </p:pic>
    </p:spTree>
    <p:extLst>
      <p:ext uri="{BB962C8B-B14F-4D97-AF65-F5344CB8AC3E}">
        <p14:creationId xmlns:p14="http://schemas.microsoft.com/office/powerpoint/2010/main" val="85685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1980-E12F-4AC5-8A44-C85EF1CA6D44}"/>
              </a:ext>
            </a:extLst>
          </p:cNvPr>
          <p:cNvSpPr>
            <a:spLocks noGrp="1"/>
          </p:cNvSpPr>
          <p:nvPr>
            <p:ph type="title"/>
          </p:nvPr>
        </p:nvSpPr>
        <p:spPr/>
        <p:txBody>
          <a:bodyPr/>
          <a:lstStyle/>
          <a:p>
            <a:endParaRPr lang="en-GB" dirty="0"/>
          </a:p>
        </p:txBody>
      </p:sp>
      <p:pic>
        <p:nvPicPr>
          <p:cNvPr id="4" name="Picture 3">
            <a:extLst>
              <a:ext uri="{FF2B5EF4-FFF2-40B4-BE49-F238E27FC236}">
                <a16:creationId xmlns:a16="http://schemas.microsoft.com/office/drawing/2014/main" id="{04C6E6E7-46FC-408A-A752-59491C32301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89413" y="6122782"/>
            <a:ext cx="1200392" cy="674220"/>
          </a:xfrm>
          <a:prstGeom prst="rect">
            <a:avLst/>
          </a:prstGeom>
        </p:spPr>
      </p:pic>
      <p:pic>
        <p:nvPicPr>
          <p:cNvPr id="5" name="Picture 4">
            <a:extLst>
              <a:ext uri="{FF2B5EF4-FFF2-40B4-BE49-F238E27FC236}">
                <a16:creationId xmlns:a16="http://schemas.microsoft.com/office/drawing/2014/main" id="{C50EDC84-2578-4CF8-945F-0CCAE5008AE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505553" y="1819249"/>
            <a:ext cx="2036258" cy="1440652"/>
          </a:xfrm>
          <a:prstGeom prst="rect">
            <a:avLst/>
          </a:prstGeom>
        </p:spPr>
      </p:pic>
      <p:pic>
        <p:nvPicPr>
          <p:cNvPr id="6" name="Picture 5">
            <a:extLst>
              <a:ext uri="{FF2B5EF4-FFF2-40B4-BE49-F238E27FC236}">
                <a16:creationId xmlns:a16="http://schemas.microsoft.com/office/drawing/2014/main" id="{F5A23B75-96FA-4D48-B561-7D6D427605D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307555" y="2644827"/>
            <a:ext cx="2052828" cy="2115450"/>
          </a:xfrm>
          <a:prstGeom prst="rect">
            <a:avLst/>
          </a:prstGeom>
          <a:effectLst>
            <a:glow rad="228600">
              <a:schemeClr val="bg2">
                <a:alpha val="61000"/>
              </a:schemeClr>
            </a:glow>
          </a:effectLst>
          <a:scene3d>
            <a:camera prst="perspectiveHeroicExtremeLeftFacing"/>
            <a:lightRig rig="threePt" dir="t"/>
          </a:scene3d>
        </p:spPr>
      </p:pic>
      <p:pic>
        <p:nvPicPr>
          <p:cNvPr id="7" name="Picture 6">
            <a:extLst>
              <a:ext uri="{FF2B5EF4-FFF2-40B4-BE49-F238E27FC236}">
                <a16:creationId xmlns:a16="http://schemas.microsoft.com/office/drawing/2014/main" id="{FE264C0C-5B5B-4EF2-B59E-D43FC7890DB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64733" y="1819945"/>
            <a:ext cx="2256204" cy="1861916"/>
          </a:xfrm>
          <a:prstGeom prst="rect">
            <a:avLst/>
          </a:prstGeom>
        </p:spPr>
      </p:pic>
      <p:pic>
        <p:nvPicPr>
          <p:cNvPr id="8" name="Picture 7">
            <a:extLst>
              <a:ext uri="{FF2B5EF4-FFF2-40B4-BE49-F238E27FC236}">
                <a16:creationId xmlns:a16="http://schemas.microsoft.com/office/drawing/2014/main" id="{33AA16BB-FE27-4C54-89A6-8E4DF8326CC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117750" y="1156983"/>
            <a:ext cx="1987972" cy="3187840"/>
          </a:xfrm>
          <a:prstGeom prst="rect">
            <a:avLst/>
          </a:prstGeom>
        </p:spPr>
      </p:pic>
      <p:sp>
        <p:nvSpPr>
          <p:cNvPr id="9" name="Cube 8">
            <a:extLst>
              <a:ext uri="{FF2B5EF4-FFF2-40B4-BE49-F238E27FC236}">
                <a16:creationId xmlns:a16="http://schemas.microsoft.com/office/drawing/2014/main" id="{09C61F56-BBEF-49C3-B014-8CE36ED209E2}"/>
              </a:ext>
            </a:extLst>
          </p:cNvPr>
          <p:cNvSpPr/>
          <p:nvPr/>
        </p:nvSpPr>
        <p:spPr>
          <a:xfrm>
            <a:off x="289764" y="49938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0" name="Flowchart: Terminator 19">
            <a:extLst>
              <a:ext uri="{FF2B5EF4-FFF2-40B4-BE49-F238E27FC236}">
                <a16:creationId xmlns:a16="http://schemas.microsoft.com/office/drawing/2014/main" id="{0177DFD8-E6D1-46A4-B54C-242F5CE47842}"/>
              </a:ext>
            </a:extLst>
          </p:cNvPr>
          <p:cNvSpPr/>
          <p:nvPr/>
        </p:nvSpPr>
        <p:spPr>
          <a:xfrm>
            <a:off x="1727483" y="57827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458E6917-376E-4A66-8A6B-25A8093CEE83}"/>
              </a:ext>
            </a:extLst>
          </p:cNvPr>
          <p:cNvSpPr txBox="1"/>
          <p:nvPr/>
        </p:nvSpPr>
        <p:spPr>
          <a:xfrm>
            <a:off x="525818" y="4542906"/>
            <a:ext cx="981038"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T</a:t>
            </a:r>
          </a:p>
        </p:txBody>
      </p:sp>
      <p:grpSp>
        <p:nvGrpSpPr>
          <p:cNvPr id="12" name="Group 11">
            <a:extLst>
              <a:ext uri="{FF2B5EF4-FFF2-40B4-BE49-F238E27FC236}">
                <a16:creationId xmlns:a16="http://schemas.microsoft.com/office/drawing/2014/main" id="{10A7A438-F249-444C-89F2-B4EE6752002A}"/>
              </a:ext>
            </a:extLst>
          </p:cNvPr>
          <p:cNvGrpSpPr/>
          <p:nvPr/>
        </p:nvGrpSpPr>
        <p:grpSpPr>
          <a:xfrm>
            <a:off x="2037996" y="5703630"/>
            <a:ext cx="324747" cy="451757"/>
            <a:chOff x="1977649" y="1690695"/>
            <a:chExt cx="401314" cy="478431"/>
          </a:xfrm>
        </p:grpSpPr>
        <p:sp>
          <p:nvSpPr>
            <p:cNvPr id="13" name="Flowchart: Terminator 25">
              <a:extLst>
                <a:ext uri="{FF2B5EF4-FFF2-40B4-BE49-F238E27FC236}">
                  <a16:creationId xmlns:a16="http://schemas.microsoft.com/office/drawing/2014/main" id="{6D5BC943-5EF2-4969-861D-D2975DE30DFF}"/>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Flowchart: Terminator 25">
              <a:extLst>
                <a:ext uri="{FF2B5EF4-FFF2-40B4-BE49-F238E27FC236}">
                  <a16:creationId xmlns:a16="http://schemas.microsoft.com/office/drawing/2014/main" id="{9D8C85D6-5DEA-455D-92D0-E67BAF2EE19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Cube 14">
            <a:extLst>
              <a:ext uri="{FF2B5EF4-FFF2-40B4-BE49-F238E27FC236}">
                <a16:creationId xmlns:a16="http://schemas.microsoft.com/office/drawing/2014/main" id="{2BF584D5-F88A-45E5-A8D7-74AE53C6D300}"/>
              </a:ext>
            </a:extLst>
          </p:cNvPr>
          <p:cNvSpPr/>
          <p:nvPr/>
        </p:nvSpPr>
        <p:spPr>
          <a:xfrm>
            <a:off x="2263832" y="49938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1904494-590A-4893-971B-AC2B3353EB21}"/>
              </a:ext>
            </a:extLst>
          </p:cNvPr>
          <p:cNvSpPr txBox="1"/>
          <p:nvPr/>
        </p:nvSpPr>
        <p:spPr>
          <a:xfrm>
            <a:off x="2445576" y="4524295"/>
            <a:ext cx="1141338"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h</a:t>
            </a:r>
          </a:p>
        </p:txBody>
      </p:sp>
      <p:sp>
        <p:nvSpPr>
          <p:cNvPr id="17" name="Flowchart: Terminator 19">
            <a:extLst>
              <a:ext uri="{FF2B5EF4-FFF2-40B4-BE49-F238E27FC236}">
                <a16:creationId xmlns:a16="http://schemas.microsoft.com/office/drawing/2014/main" id="{472F06B0-05BE-49EF-8D76-059B1EDEA0EE}"/>
              </a:ext>
            </a:extLst>
          </p:cNvPr>
          <p:cNvSpPr/>
          <p:nvPr/>
        </p:nvSpPr>
        <p:spPr>
          <a:xfrm>
            <a:off x="3701551" y="57827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68414B6C-E8CB-4A77-A86D-721EAF3CB21A}"/>
              </a:ext>
            </a:extLst>
          </p:cNvPr>
          <p:cNvGrpSpPr/>
          <p:nvPr/>
        </p:nvGrpSpPr>
        <p:grpSpPr>
          <a:xfrm>
            <a:off x="7925907" y="5656165"/>
            <a:ext cx="324747" cy="451757"/>
            <a:chOff x="1977649" y="1690695"/>
            <a:chExt cx="401314" cy="478431"/>
          </a:xfrm>
        </p:grpSpPr>
        <p:sp>
          <p:nvSpPr>
            <p:cNvPr id="19" name="Flowchart: Terminator 25">
              <a:extLst>
                <a:ext uri="{FF2B5EF4-FFF2-40B4-BE49-F238E27FC236}">
                  <a16:creationId xmlns:a16="http://schemas.microsoft.com/office/drawing/2014/main" id="{AFDEC53B-C085-4C85-BB9C-A319DF0CEE75}"/>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lowchart: Terminator 25">
              <a:extLst>
                <a:ext uri="{FF2B5EF4-FFF2-40B4-BE49-F238E27FC236}">
                  <a16:creationId xmlns:a16="http://schemas.microsoft.com/office/drawing/2014/main" id="{BE4D63C1-E7DB-41E3-A914-5F5F211DFD9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1" name="Cube 20">
            <a:extLst>
              <a:ext uri="{FF2B5EF4-FFF2-40B4-BE49-F238E27FC236}">
                <a16:creationId xmlns:a16="http://schemas.microsoft.com/office/drawing/2014/main" id="{B036C22C-702E-4C41-91CC-D4F93FFA27ED}"/>
              </a:ext>
            </a:extLst>
          </p:cNvPr>
          <p:cNvSpPr/>
          <p:nvPr/>
        </p:nvSpPr>
        <p:spPr>
          <a:xfrm>
            <a:off x="8151743" y="49463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2C127CCA-78DD-482E-8ED1-DB40AF4C9D7E}"/>
              </a:ext>
            </a:extLst>
          </p:cNvPr>
          <p:cNvSpPr txBox="1"/>
          <p:nvPr/>
        </p:nvSpPr>
        <p:spPr>
          <a:xfrm>
            <a:off x="8318665" y="4514389"/>
            <a:ext cx="1038746"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k</a:t>
            </a:r>
          </a:p>
        </p:txBody>
      </p:sp>
      <p:sp>
        <p:nvSpPr>
          <p:cNvPr id="23" name="Flowchart: Terminator 19">
            <a:extLst>
              <a:ext uri="{FF2B5EF4-FFF2-40B4-BE49-F238E27FC236}">
                <a16:creationId xmlns:a16="http://schemas.microsoft.com/office/drawing/2014/main" id="{504068A9-C4D9-4D79-AF2A-42E299305880}"/>
              </a:ext>
            </a:extLst>
          </p:cNvPr>
          <p:cNvSpPr/>
          <p:nvPr/>
        </p:nvSpPr>
        <p:spPr>
          <a:xfrm>
            <a:off x="9588225" y="5715053"/>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4" name="Group 23">
            <a:extLst>
              <a:ext uri="{FF2B5EF4-FFF2-40B4-BE49-F238E27FC236}">
                <a16:creationId xmlns:a16="http://schemas.microsoft.com/office/drawing/2014/main" id="{ACEC722F-445F-4EC5-BC87-67D85120C54C}"/>
              </a:ext>
            </a:extLst>
          </p:cNvPr>
          <p:cNvGrpSpPr/>
          <p:nvPr/>
        </p:nvGrpSpPr>
        <p:grpSpPr>
          <a:xfrm>
            <a:off x="9822538" y="5635895"/>
            <a:ext cx="324747" cy="451757"/>
            <a:chOff x="1977649" y="1690695"/>
            <a:chExt cx="401314" cy="478431"/>
          </a:xfrm>
        </p:grpSpPr>
        <p:sp>
          <p:nvSpPr>
            <p:cNvPr id="25" name="Flowchart: Terminator 25">
              <a:extLst>
                <a:ext uri="{FF2B5EF4-FFF2-40B4-BE49-F238E27FC236}">
                  <a16:creationId xmlns:a16="http://schemas.microsoft.com/office/drawing/2014/main" id="{5D3DB795-B7E9-40B2-B953-CF03C11B3303}"/>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Flowchart: Terminator 25">
              <a:extLst>
                <a:ext uri="{FF2B5EF4-FFF2-40B4-BE49-F238E27FC236}">
                  <a16:creationId xmlns:a16="http://schemas.microsoft.com/office/drawing/2014/main" id="{7794070F-5D4F-4C42-83F1-793E84E5E041}"/>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 name="Cube 26">
            <a:extLst>
              <a:ext uri="{FF2B5EF4-FFF2-40B4-BE49-F238E27FC236}">
                <a16:creationId xmlns:a16="http://schemas.microsoft.com/office/drawing/2014/main" id="{FE66951B-46C2-4AB3-9C33-8C848A78FFC2}"/>
              </a:ext>
            </a:extLst>
          </p:cNvPr>
          <p:cNvSpPr/>
          <p:nvPr/>
        </p:nvSpPr>
        <p:spPr>
          <a:xfrm>
            <a:off x="10074257" y="49463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7C7E358E-1010-4574-8F7C-5018DD5E0217}"/>
              </a:ext>
            </a:extLst>
          </p:cNvPr>
          <p:cNvSpPr txBox="1"/>
          <p:nvPr/>
        </p:nvSpPr>
        <p:spPr>
          <a:xfrm>
            <a:off x="10312340" y="4524295"/>
            <a:ext cx="971420"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s</a:t>
            </a:r>
          </a:p>
        </p:txBody>
      </p:sp>
      <p:grpSp>
        <p:nvGrpSpPr>
          <p:cNvPr id="29" name="Group 28">
            <a:extLst>
              <a:ext uri="{FF2B5EF4-FFF2-40B4-BE49-F238E27FC236}">
                <a16:creationId xmlns:a16="http://schemas.microsoft.com/office/drawing/2014/main" id="{F45833A4-D160-4A7C-92D3-2A53D3DC24C2}"/>
              </a:ext>
            </a:extLst>
          </p:cNvPr>
          <p:cNvGrpSpPr/>
          <p:nvPr/>
        </p:nvGrpSpPr>
        <p:grpSpPr>
          <a:xfrm>
            <a:off x="5994456" y="5671876"/>
            <a:ext cx="324747" cy="451757"/>
            <a:chOff x="1977649" y="1690695"/>
            <a:chExt cx="401314" cy="478431"/>
          </a:xfrm>
        </p:grpSpPr>
        <p:sp>
          <p:nvSpPr>
            <p:cNvPr id="30" name="Flowchart: Terminator 25">
              <a:extLst>
                <a:ext uri="{FF2B5EF4-FFF2-40B4-BE49-F238E27FC236}">
                  <a16:creationId xmlns:a16="http://schemas.microsoft.com/office/drawing/2014/main" id="{475E9BAD-715D-46FB-8B68-338FF00E58E7}"/>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lowchart: Terminator 25">
              <a:extLst>
                <a:ext uri="{FF2B5EF4-FFF2-40B4-BE49-F238E27FC236}">
                  <a16:creationId xmlns:a16="http://schemas.microsoft.com/office/drawing/2014/main" id="{2018AB55-6C89-4B3F-A523-F3C0FBE0370A}"/>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2" name="Cube 31">
            <a:extLst>
              <a:ext uri="{FF2B5EF4-FFF2-40B4-BE49-F238E27FC236}">
                <a16:creationId xmlns:a16="http://schemas.microsoft.com/office/drawing/2014/main" id="{9C204FDC-9784-4DB5-823B-411E78665B43}"/>
              </a:ext>
            </a:extLst>
          </p:cNvPr>
          <p:cNvSpPr/>
          <p:nvPr/>
        </p:nvSpPr>
        <p:spPr>
          <a:xfrm>
            <a:off x="6220292" y="4962071"/>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16352F95-87E3-4F9D-91C8-055D3805584B}"/>
              </a:ext>
            </a:extLst>
          </p:cNvPr>
          <p:cNvSpPr txBox="1"/>
          <p:nvPr/>
        </p:nvSpPr>
        <p:spPr>
          <a:xfrm>
            <a:off x="6347038" y="4560891"/>
            <a:ext cx="1144544"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n</a:t>
            </a:r>
          </a:p>
        </p:txBody>
      </p:sp>
      <p:sp>
        <p:nvSpPr>
          <p:cNvPr id="34" name="Flowchart: Terminator 19">
            <a:extLst>
              <a:ext uri="{FF2B5EF4-FFF2-40B4-BE49-F238E27FC236}">
                <a16:creationId xmlns:a16="http://schemas.microsoft.com/office/drawing/2014/main" id="{C1456C5C-E33F-4F7F-AA94-9917A4EE5792}"/>
              </a:ext>
            </a:extLst>
          </p:cNvPr>
          <p:cNvSpPr/>
          <p:nvPr/>
        </p:nvSpPr>
        <p:spPr>
          <a:xfrm>
            <a:off x="7656774" y="5730764"/>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5" name="Group 34">
            <a:extLst>
              <a:ext uri="{FF2B5EF4-FFF2-40B4-BE49-F238E27FC236}">
                <a16:creationId xmlns:a16="http://schemas.microsoft.com/office/drawing/2014/main" id="{9D4DBADD-96A9-4587-9988-13119A5EB67F}"/>
              </a:ext>
            </a:extLst>
          </p:cNvPr>
          <p:cNvGrpSpPr/>
          <p:nvPr/>
        </p:nvGrpSpPr>
        <p:grpSpPr>
          <a:xfrm>
            <a:off x="4003349" y="5678457"/>
            <a:ext cx="324747" cy="451757"/>
            <a:chOff x="1977649" y="1690695"/>
            <a:chExt cx="401314" cy="478431"/>
          </a:xfrm>
        </p:grpSpPr>
        <p:sp>
          <p:nvSpPr>
            <p:cNvPr id="36" name="Flowchart: Terminator 25">
              <a:extLst>
                <a:ext uri="{FF2B5EF4-FFF2-40B4-BE49-F238E27FC236}">
                  <a16:creationId xmlns:a16="http://schemas.microsoft.com/office/drawing/2014/main" id="{DC582FC4-D3CB-4B77-AC71-C004E273AEE4}"/>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Flowchart: Terminator 25">
              <a:extLst>
                <a:ext uri="{FF2B5EF4-FFF2-40B4-BE49-F238E27FC236}">
                  <a16:creationId xmlns:a16="http://schemas.microsoft.com/office/drawing/2014/main" id="{A6FADCE8-EDC2-4D2F-9189-B9E6D393D856}"/>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8" name="Cube 37">
            <a:extLst>
              <a:ext uri="{FF2B5EF4-FFF2-40B4-BE49-F238E27FC236}">
                <a16:creationId xmlns:a16="http://schemas.microsoft.com/office/drawing/2014/main" id="{279858A5-A9E5-47D1-BD11-8D2E57981B3D}"/>
              </a:ext>
            </a:extLst>
          </p:cNvPr>
          <p:cNvSpPr/>
          <p:nvPr/>
        </p:nvSpPr>
        <p:spPr>
          <a:xfrm>
            <a:off x="4229185" y="4968652"/>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B9D1B2A-8554-440B-8E0E-6A4C57C0A302}"/>
              </a:ext>
            </a:extLst>
          </p:cNvPr>
          <p:cNvSpPr txBox="1"/>
          <p:nvPr/>
        </p:nvSpPr>
        <p:spPr>
          <a:xfrm>
            <a:off x="4419972" y="4524295"/>
            <a:ext cx="1065997"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a</a:t>
            </a:r>
          </a:p>
        </p:txBody>
      </p:sp>
      <p:sp>
        <p:nvSpPr>
          <p:cNvPr id="40" name="Flowchart: Terminator 19">
            <a:extLst>
              <a:ext uri="{FF2B5EF4-FFF2-40B4-BE49-F238E27FC236}">
                <a16:creationId xmlns:a16="http://schemas.microsoft.com/office/drawing/2014/main" id="{0E338A6A-6C33-4C00-8776-9E7FE3E5CBB3}"/>
              </a:ext>
            </a:extLst>
          </p:cNvPr>
          <p:cNvSpPr/>
          <p:nvPr/>
        </p:nvSpPr>
        <p:spPr>
          <a:xfrm>
            <a:off x="5665667" y="5737345"/>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Cube 55">
            <a:extLst>
              <a:ext uri="{FF2B5EF4-FFF2-40B4-BE49-F238E27FC236}">
                <a16:creationId xmlns:a16="http://schemas.microsoft.com/office/drawing/2014/main" id="{11F4E855-9469-400B-B75C-E418FA0F8214}"/>
              </a:ext>
            </a:extLst>
          </p:cNvPr>
          <p:cNvSpPr/>
          <p:nvPr/>
        </p:nvSpPr>
        <p:spPr>
          <a:xfrm>
            <a:off x="886080" y="1335089"/>
            <a:ext cx="1020466" cy="1084037"/>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70D415BC-B8E5-4C5F-BC67-DCC5713A97F3}"/>
              </a:ext>
            </a:extLst>
          </p:cNvPr>
          <p:cNvSpPr txBox="1"/>
          <p:nvPr/>
        </p:nvSpPr>
        <p:spPr>
          <a:xfrm>
            <a:off x="886012" y="1131822"/>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W</a:t>
            </a:r>
          </a:p>
        </p:txBody>
      </p:sp>
      <p:sp>
        <p:nvSpPr>
          <p:cNvPr id="58" name="Flowchart: Terminator 19">
            <a:extLst>
              <a:ext uri="{FF2B5EF4-FFF2-40B4-BE49-F238E27FC236}">
                <a16:creationId xmlns:a16="http://schemas.microsoft.com/office/drawing/2014/main" id="{8CA24DC0-1D4C-42D5-9614-200C45FBB245}"/>
              </a:ext>
            </a:extLst>
          </p:cNvPr>
          <p:cNvSpPr/>
          <p:nvPr/>
        </p:nvSpPr>
        <p:spPr>
          <a:xfrm>
            <a:off x="1752057"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D0C31152-89E4-4381-B661-2F0456F97C47}"/>
              </a:ext>
            </a:extLst>
          </p:cNvPr>
          <p:cNvGrpSpPr/>
          <p:nvPr/>
        </p:nvGrpSpPr>
        <p:grpSpPr>
          <a:xfrm>
            <a:off x="1977506" y="1860385"/>
            <a:ext cx="180142" cy="250596"/>
            <a:chOff x="1977649" y="1690695"/>
            <a:chExt cx="401314" cy="478431"/>
          </a:xfrm>
        </p:grpSpPr>
        <p:sp>
          <p:nvSpPr>
            <p:cNvPr id="60" name="Flowchart: Terminator 25">
              <a:extLst>
                <a:ext uri="{FF2B5EF4-FFF2-40B4-BE49-F238E27FC236}">
                  <a16:creationId xmlns:a16="http://schemas.microsoft.com/office/drawing/2014/main" id="{7ED6620E-B28C-4D2F-87BA-27F78EF79DD3}"/>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Flowchart: Terminator 25">
              <a:extLst>
                <a:ext uri="{FF2B5EF4-FFF2-40B4-BE49-F238E27FC236}">
                  <a16:creationId xmlns:a16="http://schemas.microsoft.com/office/drawing/2014/main" id="{03B1B712-B7B7-4912-9F0E-56B640634D4F}"/>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Cube 61">
            <a:extLst>
              <a:ext uri="{FF2B5EF4-FFF2-40B4-BE49-F238E27FC236}">
                <a16:creationId xmlns:a16="http://schemas.microsoft.com/office/drawing/2014/main" id="{FDD9B96D-1784-4B99-A1D0-FF8EA7FF47C6}"/>
              </a:ext>
            </a:extLst>
          </p:cNvPr>
          <p:cNvSpPr/>
          <p:nvPr/>
        </p:nvSpPr>
        <p:spPr>
          <a:xfrm>
            <a:off x="2116796" y="1481632"/>
            <a:ext cx="782303"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CE45A723-23EA-4F4E-86F8-413D2DE2B47E}"/>
              </a:ext>
            </a:extLst>
          </p:cNvPr>
          <p:cNvSpPr txBox="1"/>
          <p:nvPr/>
        </p:nvSpPr>
        <p:spPr>
          <a:xfrm>
            <a:off x="2317169"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err="1"/>
              <a:t>i</a:t>
            </a:r>
            <a:endParaRPr lang="en-GB" sz="8800" dirty="0"/>
          </a:p>
        </p:txBody>
      </p:sp>
      <p:sp>
        <p:nvSpPr>
          <p:cNvPr id="64" name="Flowchart: Terminator 19">
            <a:extLst>
              <a:ext uri="{FF2B5EF4-FFF2-40B4-BE49-F238E27FC236}">
                <a16:creationId xmlns:a16="http://schemas.microsoft.com/office/drawing/2014/main" id="{62681EC4-F923-4210-A399-E97920FB3789}"/>
              </a:ext>
            </a:extLst>
          </p:cNvPr>
          <p:cNvSpPr/>
          <p:nvPr/>
        </p:nvSpPr>
        <p:spPr>
          <a:xfrm>
            <a:off x="2744611"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1" name="Group 40">
            <a:extLst>
              <a:ext uri="{FF2B5EF4-FFF2-40B4-BE49-F238E27FC236}">
                <a16:creationId xmlns:a16="http://schemas.microsoft.com/office/drawing/2014/main" id="{A4878BC8-3BFD-48D3-A0E6-31CFB02DAD1B}"/>
              </a:ext>
            </a:extLst>
          </p:cNvPr>
          <p:cNvGrpSpPr/>
          <p:nvPr/>
        </p:nvGrpSpPr>
        <p:grpSpPr>
          <a:xfrm>
            <a:off x="2962892" y="1860385"/>
            <a:ext cx="180142" cy="250596"/>
            <a:chOff x="1977649" y="1690695"/>
            <a:chExt cx="401314" cy="478431"/>
          </a:xfrm>
        </p:grpSpPr>
        <p:sp>
          <p:nvSpPr>
            <p:cNvPr id="42" name="Flowchart: Terminator 25">
              <a:extLst>
                <a:ext uri="{FF2B5EF4-FFF2-40B4-BE49-F238E27FC236}">
                  <a16:creationId xmlns:a16="http://schemas.microsoft.com/office/drawing/2014/main" id="{240885E5-DC16-4495-843E-6B267AD60AB2}"/>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Flowchart: Terminator 25">
              <a:extLst>
                <a:ext uri="{FF2B5EF4-FFF2-40B4-BE49-F238E27FC236}">
                  <a16:creationId xmlns:a16="http://schemas.microsoft.com/office/drawing/2014/main" id="{57235D5F-C2CA-49B2-89DE-D160044A7A6F}"/>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4" name="Cube 43">
            <a:extLst>
              <a:ext uri="{FF2B5EF4-FFF2-40B4-BE49-F238E27FC236}">
                <a16:creationId xmlns:a16="http://schemas.microsoft.com/office/drawing/2014/main" id="{0667EF2E-B34E-43FD-91A5-E94213888519}"/>
              </a:ext>
            </a:extLst>
          </p:cNvPr>
          <p:cNvSpPr/>
          <p:nvPr/>
        </p:nvSpPr>
        <p:spPr>
          <a:xfrm>
            <a:off x="3108707"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2972AC85-1104-41D2-A2B2-BAE1E087D19C}"/>
              </a:ext>
            </a:extLst>
          </p:cNvPr>
          <p:cNvSpPr txBox="1"/>
          <p:nvPr/>
        </p:nvSpPr>
        <p:spPr>
          <a:xfrm>
            <a:off x="3172431"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n</a:t>
            </a:r>
          </a:p>
        </p:txBody>
      </p:sp>
      <p:sp>
        <p:nvSpPr>
          <p:cNvPr id="46" name="Flowchart: Terminator 19">
            <a:extLst>
              <a:ext uri="{FF2B5EF4-FFF2-40B4-BE49-F238E27FC236}">
                <a16:creationId xmlns:a16="http://schemas.microsoft.com/office/drawing/2014/main" id="{8E54D37E-499C-4565-A2E2-61D8E186C705}"/>
              </a:ext>
            </a:extLst>
          </p:cNvPr>
          <p:cNvSpPr/>
          <p:nvPr/>
        </p:nvSpPr>
        <p:spPr>
          <a:xfrm>
            <a:off x="3877636"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7" name="Group 46">
            <a:extLst>
              <a:ext uri="{FF2B5EF4-FFF2-40B4-BE49-F238E27FC236}">
                <a16:creationId xmlns:a16="http://schemas.microsoft.com/office/drawing/2014/main" id="{45BB8D5F-FBED-4176-84FB-4C80C0EF5346}"/>
              </a:ext>
            </a:extLst>
          </p:cNvPr>
          <p:cNvGrpSpPr/>
          <p:nvPr/>
        </p:nvGrpSpPr>
        <p:grpSpPr>
          <a:xfrm>
            <a:off x="4103085" y="1860385"/>
            <a:ext cx="180142" cy="250596"/>
            <a:chOff x="1977649" y="1690695"/>
            <a:chExt cx="401314" cy="478431"/>
          </a:xfrm>
        </p:grpSpPr>
        <p:sp>
          <p:nvSpPr>
            <p:cNvPr id="48" name="Flowchart: Terminator 25">
              <a:extLst>
                <a:ext uri="{FF2B5EF4-FFF2-40B4-BE49-F238E27FC236}">
                  <a16:creationId xmlns:a16="http://schemas.microsoft.com/office/drawing/2014/main" id="{E21B879C-9083-4712-89EA-273B235EEE27}"/>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lowchart: Terminator 25">
              <a:extLst>
                <a:ext uri="{FF2B5EF4-FFF2-40B4-BE49-F238E27FC236}">
                  <a16:creationId xmlns:a16="http://schemas.microsoft.com/office/drawing/2014/main" id="{F493CA7C-8669-4B00-B6CD-C4F445D32CAF}"/>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Cube 49">
            <a:extLst>
              <a:ext uri="{FF2B5EF4-FFF2-40B4-BE49-F238E27FC236}">
                <a16:creationId xmlns:a16="http://schemas.microsoft.com/office/drawing/2014/main" id="{DA8BEF10-2AE6-4FC4-842F-8F2286EEF512}"/>
              </a:ext>
            </a:extLst>
          </p:cNvPr>
          <p:cNvSpPr/>
          <p:nvPr/>
        </p:nvSpPr>
        <p:spPr>
          <a:xfrm>
            <a:off x="4248900"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7756FB87-CC50-484E-B84C-FF414B6B8809}"/>
              </a:ext>
            </a:extLst>
          </p:cNvPr>
          <p:cNvSpPr txBox="1"/>
          <p:nvPr/>
        </p:nvSpPr>
        <p:spPr>
          <a:xfrm>
            <a:off x="4312624"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n</a:t>
            </a:r>
          </a:p>
        </p:txBody>
      </p:sp>
      <p:sp>
        <p:nvSpPr>
          <p:cNvPr id="52" name="Flowchart: Terminator 19">
            <a:extLst>
              <a:ext uri="{FF2B5EF4-FFF2-40B4-BE49-F238E27FC236}">
                <a16:creationId xmlns:a16="http://schemas.microsoft.com/office/drawing/2014/main" id="{46B1F276-F80C-4FF0-B35F-6503C6CB9947}"/>
              </a:ext>
            </a:extLst>
          </p:cNvPr>
          <p:cNvSpPr/>
          <p:nvPr/>
        </p:nvSpPr>
        <p:spPr>
          <a:xfrm>
            <a:off x="5017829"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5" name="Group 64">
            <a:extLst>
              <a:ext uri="{FF2B5EF4-FFF2-40B4-BE49-F238E27FC236}">
                <a16:creationId xmlns:a16="http://schemas.microsoft.com/office/drawing/2014/main" id="{5ABD657F-743A-46AF-98CB-81041D89B15E}"/>
              </a:ext>
            </a:extLst>
          </p:cNvPr>
          <p:cNvGrpSpPr/>
          <p:nvPr/>
        </p:nvGrpSpPr>
        <p:grpSpPr>
          <a:xfrm>
            <a:off x="5228631" y="1860385"/>
            <a:ext cx="180142" cy="250596"/>
            <a:chOff x="1977649" y="1690695"/>
            <a:chExt cx="401314" cy="478431"/>
          </a:xfrm>
        </p:grpSpPr>
        <p:sp>
          <p:nvSpPr>
            <p:cNvPr id="66" name="Flowchart: Terminator 25">
              <a:extLst>
                <a:ext uri="{FF2B5EF4-FFF2-40B4-BE49-F238E27FC236}">
                  <a16:creationId xmlns:a16="http://schemas.microsoft.com/office/drawing/2014/main" id="{98AEC459-84C3-4B78-B4A5-554DC2B3904C}"/>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lowchart: Terminator 25">
              <a:extLst>
                <a:ext uri="{FF2B5EF4-FFF2-40B4-BE49-F238E27FC236}">
                  <a16:creationId xmlns:a16="http://schemas.microsoft.com/office/drawing/2014/main" id="{FBF3414B-FAEC-43F9-850E-DEC9F3DB866C}"/>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8" name="Cube 67">
            <a:extLst>
              <a:ext uri="{FF2B5EF4-FFF2-40B4-BE49-F238E27FC236}">
                <a16:creationId xmlns:a16="http://schemas.microsoft.com/office/drawing/2014/main" id="{A558CD98-1EC0-49A6-B8EE-FB706D0F104E}"/>
              </a:ext>
            </a:extLst>
          </p:cNvPr>
          <p:cNvSpPr/>
          <p:nvPr/>
        </p:nvSpPr>
        <p:spPr>
          <a:xfrm>
            <a:off x="5374446"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DFE0E7F4-4C24-4221-B5BF-26146D6B35A4}"/>
              </a:ext>
            </a:extLst>
          </p:cNvPr>
          <p:cNvSpPr txBox="1"/>
          <p:nvPr/>
        </p:nvSpPr>
        <p:spPr>
          <a:xfrm>
            <a:off x="5438170"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e</a:t>
            </a:r>
          </a:p>
        </p:txBody>
      </p:sp>
      <p:sp>
        <p:nvSpPr>
          <p:cNvPr id="70" name="Flowchart: Terminator 19">
            <a:extLst>
              <a:ext uri="{FF2B5EF4-FFF2-40B4-BE49-F238E27FC236}">
                <a16:creationId xmlns:a16="http://schemas.microsoft.com/office/drawing/2014/main" id="{FCDCADF6-26B7-42C1-AAB5-24EEBE195A0E}"/>
              </a:ext>
            </a:extLst>
          </p:cNvPr>
          <p:cNvSpPr/>
          <p:nvPr/>
        </p:nvSpPr>
        <p:spPr>
          <a:xfrm>
            <a:off x="6143375"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1" name="Group 70">
            <a:extLst>
              <a:ext uri="{FF2B5EF4-FFF2-40B4-BE49-F238E27FC236}">
                <a16:creationId xmlns:a16="http://schemas.microsoft.com/office/drawing/2014/main" id="{B82C8A7F-FC0D-4717-B441-C083523A6699}"/>
              </a:ext>
            </a:extLst>
          </p:cNvPr>
          <p:cNvGrpSpPr/>
          <p:nvPr/>
        </p:nvGrpSpPr>
        <p:grpSpPr>
          <a:xfrm>
            <a:off x="6368824" y="1860385"/>
            <a:ext cx="180142" cy="250596"/>
            <a:chOff x="1977649" y="1690695"/>
            <a:chExt cx="401314" cy="478431"/>
          </a:xfrm>
        </p:grpSpPr>
        <p:sp>
          <p:nvSpPr>
            <p:cNvPr id="72" name="Flowchart: Terminator 25">
              <a:extLst>
                <a:ext uri="{FF2B5EF4-FFF2-40B4-BE49-F238E27FC236}">
                  <a16:creationId xmlns:a16="http://schemas.microsoft.com/office/drawing/2014/main" id="{BE818BB3-7EB9-4409-B605-36D7A366BBE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Flowchart: Terminator 25">
              <a:extLst>
                <a:ext uri="{FF2B5EF4-FFF2-40B4-BE49-F238E27FC236}">
                  <a16:creationId xmlns:a16="http://schemas.microsoft.com/office/drawing/2014/main" id="{FA93DFE3-6EF8-4D67-B89C-99D82A891B25}"/>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4" name="Cube 73">
            <a:extLst>
              <a:ext uri="{FF2B5EF4-FFF2-40B4-BE49-F238E27FC236}">
                <a16:creationId xmlns:a16="http://schemas.microsoft.com/office/drawing/2014/main" id="{18EA0A57-DD4A-473A-8A37-6F97919F5E60}"/>
              </a:ext>
            </a:extLst>
          </p:cNvPr>
          <p:cNvSpPr/>
          <p:nvPr/>
        </p:nvSpPr>
        <p:spPr>
          <a:xfrm>
            <a:off x="6514639"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A0C05651-D41E-44BC-82BC-35C397BD88F3}"/>
              </a:ext>
            </a:extLst>
          </p:cNvPr>
          <p:cNvSpPr txBox="1"/>
          <p:nvPr/>
        </p:nvSpPr>
        <p:spPr>
          <a:xfrm>
            <a:off x="6578363"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r</a:t>
            </a:r>
          </a:p>
        </p:txBody>
      </p:sp>
      <p:pic>
        <p:nvPicPr>
          <p:cNvPr id="77" name="Picture 76">
            <a:extLst>
              <a:ext uri="{FF2B5EF4-FFF2-40B4-BE49-F238E27FC236}">
                <a16:creationId xmlns:a16="http://schemas.microsoft.com/office/drawing/2014/main" id="{C6EAAADE-94DE-437E-BE24-D07B4A1BBB34}"/>
              </a:ext>
            </a:extLst>
          </p:cNvPr>
          <p:cNvPicPr>
            <a:picLocks noChangeAspect="1"/>
          </p:cNvPicPr>
          <p:nvPr/>
        </p:nvPicPr>
        <p:blipFill>
          <a:blip r:embed="rId13"/>
          <a:stretch>
            <a:fillRect/>
          </a:stretch>
        </p:blipFill>
        <p:spPr>
          <a:xfrm>
            <a:off x="2757038" y="3037186"/>
            <a:ext cx="1202174" cy="487052"/>
          </a:xfrm>
          <a:prstGeom prst="rect">
            <a:avLst/>
          </a:prstGeom>
          <a:effectLst>
            <a:glow rad="228600">
              <a:srgbClr val="ACAC00">
                <a:alpha val="67000"/>
              </a:srgbClr>
            </a:glow>
          </a:effectLst>
          <a:scene3d>
            <a:camera prst="perspectiveHeroicExtremeLeftFacing"/>
            <a:lightRig rig="threePt" dir="t"/>
          </a:scene3d>
        </p:spPr>
      </p:pic>
      <p:pic>
        <p:nvPicPr>
          <p:cNvPr id="78" name="Picture 77">
            <a:extLst>
              <a:ext uri="{FF2B5EF4-FFF2-40B4-BE49-F238E27FC236}">
                <a16:creationId xmlns:a16="http://schemas.microsoft.com/office/drawing/2014/main" id="{45DDE061-A6BF-49A1-AE7B-737B3859FCA0}"/>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88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926231" y="3392058"/>
            <a:ext cx="1440652" cy="1440652"/>
          </a:xfrm>
          <a:prstGeom prst="rect">
            <a:avLst/>
          </a:prstGeom>
          <a:effectLst>
            <a:glow rad="63500">
              <a:schemeClr val="tx1">
                <a:alpha val="40000"/>
              </a:schemeClr>
            </a:glow>
          </a:effectLst>
        </p:spPr>
      </p:pic>
      <p:pic>
        <p:nvPicPr>
          <p:cNvPr id="80" name="Picture 79">
            <a:extLst>
              <a:ext uri="{FF2B5EF4-FFF2-40B4-BE49-F238E27FC236}">
                <a16:creationId xmlns:a16="http://schemas.microsoft.com/office/drawing/2014/main" id="{8B58B00A-F350-4F5A-90CB-4B55CE398959}"/>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4267200" y="2362200"/>
            <a:ext cx="3657600" cy="2133600"/>
          </a:xfrm>
          <a:prstGeom prst="rect">
            <a:avLst/>
          </a:prstGeom>
        </p:spPr>
      </p:pic>
      <p:sp>
        <p:nvSpPr>
          <p:cNvPr id="81" name="TextBox 80">
            <a:extLst>
              <a:ext uri="{FF2B5EF4-FFF2-40B4-BE49-F238E27FC236}">
                <a16:creationId xmlns:a16="http://schemas.microsoft.com/office/drawing/2014/main" id="{B5C8FF9E-9073-4E88-AFF3-C2E68F48A5CE}"/>
              </a:ext>
            </a:extLst>
          </p:cNvPr>
          <p:cNvSpPr txBox="1"/>
          <p:nvPr/>
        </p:nvSpPr>
        <p:spPr>
          <a:xfrm>
            <a:off x="4267200" y="4495800"/>
            <a:ext cx="3657600" cy="230832"/>
          </a:xfrm>
          <a:prstGeom prst="rect">
            <a:avLst/>
          </a:prstGeom>
          <a:noFill/>
        </p:spPr>
        <p:txBody>
          <a:bodyPr wrap="square" rtlCol="0">
            <a:spAutoFit/>
          </a:bodyPr>
          <a:lstStyle/>
          <a:p>
            <a:r>
              <a:rPr lang="en-GB" sz="900">
                <a:hlinkClick r:id="rId18" tooltip="https://www.wired.it/gadget/videogiochi/2014/03/05/videogiochi-e-il-diritto-di-morire-negato-non-ci-sono-piu-game-di-una-volta/"/>
              </a:rPr>
              <a:t>This Photo</a:t>
            </a:r>
            <a:r>
              <a:rPr lang="en-GB" sz="900"/>
              <a:t> by Unknown Author is licensed under </a:t>
            </a:r>
            <a:r>
              <a:rPr lang="en-GB" sz="900">
                <a:hlinkClick r:id="rId19" tooltip="https://creativecommons.org/licenses/by-nc-nd/3.0/"/>
              </a:rPr>
              <a:t>CC BY-NC-ND</a:t>
            </a:r>
            <a:endParaRPr lang="en-GB" sz="900"/>
          </a:p>
        </p:txBody>
      </p:sp>
      <p:pic>
        <p:nvPicPr>
          <p:cNvPr id="83" name="Picture 82">
            <a:extLst>
              <a:ext uri="{FF2B5EF4-FFF2-40B4-BE49-F238E27FC236}">
                <a16:creationId xmlns:a16="http://schemas.microsoft.com/office/drawing/2014/main" id="{016C2DFA-CBF3-47FB-A525-3B26B30DEA65}"/>
              </a:ext>
            </a:extLst>
          </p:cNvPr>
          <p:cNvPicPr>
            <a:picLocks noChangeAspect="1"/>
          </p:cNvPicPr>
          <p:nvPr/>
        </p:nvPicPr>
        <p:blipFill rotWithShape="1">
          <a:blip r:embed="rId20">
            <a:clrChange>
              <a:clrFrom>
                <a:srgbClr val="000000"/>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8309" t="29012" r="7027" b="58598"/>
          <a:stretch/>
        </p:blipFill>
        <p:spPr>
          <a:xfrm>
            <a:off x="702783" y="2686429"/>
            <a:ext cx="3225716" cy="472082"/>
          </a:xfrm>
          <a:prstGeom prst="rect">
            <a:avLst/>
          </a:prstGeom>
        </p:spPr>
      </p:pic>
      <p:sp>
        <p:nvSpPr>
          <p:cNvPr id="84" name="TextBox 83">
            <a:extLst>
              <a:ext uri="{FF2B5EF4-FFF2-40B4-BE49-F238E27FC236}">
                <a16:creationId xmlns:a16="http://schemas.microsoft.com/office/drawing/2014/main" id="{D06748D6-6DBC-415D-B3D6-B25B50BE5DB9}"/>
              </a:ext>
            </a:extLst>
          </p:cNvPr>
          <p:cNvSpPr txBox="1"/>
          <p:nvPr/>
        </p:nvSpPr>
        <p:spPr>
          <a:xfrm>
            <a:off x="4341000" y="5484000"/>
            <a:ext cx="3810000" cy="230832"/>
          </a:xfrm>
          <a:prstGeom prst="rect">
            <a:avLst/>
          </a:prstGeom>
          <a:noFill/>
        </p:spPr>
        <p:txBody>
          <a:bodyPr wrap="square" rtlCol="0">
            <a:spAutoFit/>
          </a:bodyPr>
          <a:lstStyle/>
          <a:p>
            <a:r>
              <a:rPr lang="en-GB" sz="900">
                <a:hlinkClick r:id="rId21" tooltip="https://revistakya.wordpress.com/2012/04/16/game-over/"/>
              </a:rPr>
              <a:t>This Photo</a:t>
            </a:r>
            <a:r>
              <a:rPr lang="en-GB" sz="900"/>
              <a:t> by Unknown Author is licensed under </a:t>
            </a:r>
            <a:r>
              <a:rPr lang="en-GB" sz="900">
                <a:hlinkClick r:id="rId22" tooltip="https://creativecommons.org/licenses/by-nd/3.0/"/>
              </a:rPr>
              <a:t>CC BY-ND</a:t>
            </a:r>
            <a:endParaRPr lang="en-GB" sz="900"/>
          </a:p>
        </p:txBody>
      </p:sp>
    </p:spTree>
    <p:extLst>
      <p:ext uri="{BB962C8B-B14F-4D97-AF65-F5344CB8AC3E}">
        <p14:creationId xmlns:p14="http://schemas.microsoft.com/office/powerpoint/2010/main" val="178053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2796C0-B289-4AEC-864E-54834304CE60}"/>
              </a:ext>
            </a:extLst>
          </p:cNvPr>
          <p:cNvSpPr txBox="1"/>
          <p:nvPr/>
        </p:nvSpPr>
        <p:spPr>
          <a:xfrm>
            <a:off x="5429249" y="819150"/>
            <a:ext cx="4320000" cy="1440000"/>
          </a:xfrm>
          <a:prstGeom prst="rect">
            <a:avLst/>
          </a:prstGeom>
          <a:scene3d>
            <a:camera prst="perspectiveRelaxedModerately"/>
            <a:lightRig rig="threePt" dir="tl"/>
          </a:scene3d>
          <a:sp3d prstMaterial="plastic">
            <a:bevelT prst="relaxedInset"/>
          </a:sp3d>
        </p:spPr>
        <p:style>
          <a:lnRef idx="0">
            <a:schemeClr val="accent1"/>
          </a:lnRef>
          <a:fillRef idx="3">
            <a:schemeClr val="accent1"/>
          </a:fillRef>
          <a:effectRef idx="3">
            <a:schemeClr val="accent1"/>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Found A Crypto </a:t>
            </a:r>
            <a:r>
              <a:rPr lang="en-GB" sz="4000" dirty="0" err="1">
                <a:latin typeface="Digital Dot Roadsign" panose="00000400000000000000" pitchFamily="2" charset="0"/>
              </a:rPr>
              <a:t>Startup</a:t>
            </a:r>
            <a:endParaRPr lang="en-GB" sz="4000" dirty="0">
              <a:latin typeface="Digital Dot Roadsign" panose="00000400000000000000" pitchFamily="2" charset="0"/>
            </a:endParaRPr>
          </a:p>
        </p:txBody>
      </p:sp>
      <p:sp>
        <p:nvSpPr>
          <p:cNvPr id="5" name="TextBox 4">
            <a:extLst>
              <a:ext uri="{FF2B5EF4-FFF2-40B4-BE49-F238E27FC236}">
                <a16:creationId xmlns:a16="http://schemas.microsoft.com/office/drawing/2014/main" id="{C3EED4E0-E605-47BA-B2CA-2F796E98C141}"/>
              </a:ext>
            </a:extLst>
          </p:cNvPr>
          <p:cNvSpPr txBox="1"/>
          <p:nvPr/>
        </p:nvSpPr>
        <p:spPr>
          <a:xfrm>
            <a:off x="2076449" y="2038350"/>
            <a:ext cx="4320000" cy="1440000"/>
          </a:xfrm>
          <a:prstGeom prst="rect">
            <a:avLst/>
          </a:prstGeom>
          <a:scene3d>
            <a:camera prst="perspectiveRelaxedModerately"/>
            <a:lightRig rig="threePt" dir="tl"/>
          </a:scene3d>
          <a:sp3d prstMaterial="plastic">
            <a:bevelT prst="relaxedInset"/>
          </a:sp3d>
        </p:spPr>
        <p:style>
          <a:lnRef idx="0">
            <a:schemeClr val="accent6"/>
          </a:lnRef>
          <a:fillRef idx="3">
            <a:schemeClr val="accent6"/>
          </a:fillRef>
          <a:effectRef idx="3">
            <a:schemeClr val="accent6"/>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Stake And Get Rewards</a:t>
            </a:r>
          </a:p>
        </p:txBody>
      </p:sp>
      <p:sp>
        <p:nvSpPr>
          <p:cNvPr id="6" name="TextBox 5">
            <a:extLst>
              <a:ext uri="{FF2B5EF4-FFF2-40B4-BE49-F238E27FC236}">
                <a16:creationId xmlns:a16="http://schemas.microsoft.com/office/drawing/2014/main" id="{24E39077-F299-43DC-B058-5E1700832BBA}"/>
              </a:ext>
            </a:extLst>
          </p:cNvPr>
          <p:cNvSpPr txBox="1"/>
          <p:nvPr/>
        </p:nvSpPr>
        <p:spPr>
          <a:xfrm>
            <a:off x="6761474" y="1853684"/>
            <a:ext cx="4320000" cy="1440000"/>
          </a:xfrm>
          <a:prstGeom prst="rect">
            <a:avLst/>
          </a:prstGeom>
          <a:scene3d>
            <a:camera prst="perspectiveRelaxedModerately"/>
            <a:lightRig rig="threePt" dir="tl"/>
          </a:scene3d>
          <a:sp3d prstMaterial="plastic">
            <a:bevelT prst="relaxedInset"/>
          </a:sp3d>
        </p:spPr>
        <p:style>
          <a:lnRef idx="0">
            <a:schemeClr val="accent3"/>
          </a:lnRef>
          <a:fillRef idx="3">
            <a:schemeClr val="accent3"/>
          </a:fillRef>
          <a:effectRef idx="3">
            <a:schemeClr val="accent3"/>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Mine And Get Rewards</a:t>
            </a:r>
          </a:p>
        </p:txBody>
      </p:sp>
      <p:sp>
        <p:nvSpPr>
          <p:cNvPr id="7" name="TextBox 6">
            <a:extLst>
              <a:ext uri="{FF2B5EF4-FFF2-40B4-BE49-F238E27FC236}">
                <a16:creationId xmlns:a16="http://schemas.microsoft.com/office/drawing/2014/main" id="{4BAB9F13-8375-4A1F-A617-4D360D241A77}"/>
              </a:ext>
            </a:extLst>
          </p:cNvPr>
          <p:cNvSpPr txBox="1"/>
          <p:nvPr/>
        </p:nvSpPr>
        <p:spPr>
          <a:xfrm>
            <a:off x="4643499" y="3147537"/>
            <a:ext cx="4320000" cy="1440000"/>
          </a:xfrm>
          <a:prstGeom prst="rect">
            <a:avLst/>
          </a:prstGeom>
          <a:scene3d>
            <a:camera prst="perspectiveRelaxedModerately"/>
            <a:lightRig rig="threePt" dir="tl"/>
          </a:scene3d>
          <a:sp3d prstMaterial="plastic">
            <a:bevelT prst="relaxedInset"/>
          </a:sp3d>
        </p:spPr>
        <p:style>
          <a:lnRef idx="0">
            <a:schemeClr val="accent5"/>
          </a:lnRef>
          <a:fillRef idx="3">
            <a:schemeClr val="accent5"/>
          </a:fillRef>
          <a:effectRef idx="3">
            <a:schemeClr val="accent5"/>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Invest In Your Products</a:t>
            </a:r>
          </a:p>
        </p:txBody>
      </p:sp>
      <p:sp>
        <p:nvSpPr>
          <p:cNvPr id="8" name="TextBox 7">
            <a:extLst>
              <a:ext uri="{FF2B5EF4-FFF2-40B4-BE49-F238E27FC236}">
                <a16:creationId xmlns:a16="http://schemas.microsoft.com/office/drawing/2014/main" id="{2213C353-90EA-48A0-B840-264EB2532100}"/>
              </a:ext>
            </a:extLst>
          </p:cNvPr>
          <p:cNvSpPr txBox="1"/>
          <p:nvPr/>
        </p:nvSpPr>
        <p:spPr>
          <a:xfrm>
            <a:off x="2168942" y="4182071"/>
            <a:ext cx="4320000" cy="1440000"/>
          </a:xfrm>
          <a:prstGeom prst="rect">
            <a:avLst/>
          </a:prstGeom>
          <a:scene3d>
            <a:camera prst="perspectiveRelaxedModerately"/>
            <a:lightRig rig="threePt" dir="t"/>
          </a:scene3d>
          <a:sp3d>
            <a:bevelT prst="relaxedInset"/>
          </a:sp3d>
        </p:spPr>
        <p:style>
          <a:lnRef idx="1">
            <a:schemeClr val="accent2"/>
          </a:lnRef>
          <a:fillRef idx="2">
            <a:schemeClr val="accent2"/>
          </a:fillRef>
          <a:effectRef idx="1">
            <a:schemeClr val="accent2"/>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Launch An ICO</a:t>
            </a:r>
          </a:p>
        </p:txBody>
      </p:sp>
      <p:sp>
        <p:nvSpPr>
          <p:cNvPr id="9" name="TextBox 8">
            <a:extLst>
              <a:ext uri="{FF2B5EF4-FFF2-40B4-BE49-F238E27FC236}">
                <a16:creationId xmlns:a16="http://schemas.microsoft.com/office/drawing/2014/main" id="{33294D09-AB40-48C9-96B1-248F51DBD1ED}"/>
              </a:ext>
            </a:extLst>
          </p:cNvPr>
          <p:cNvSpPr txBox="1"/>
          <p:nvPr/>
        </p:nvSpPr>
        <p:spPr>
          <a:xfrm>
            <a:off x="7240556" y="3997405"/>
            <a:ext cx="4320000" cy="1440000"/>
          </a:xfrm>
          <a:prstGeom prst="rect">
            <a:avLst/>
          </a:prstGeom>
          <a:solidFill>
            <a:schemeClr val="accent2"/>
          </a:solidFill>
          <a:ln>
            <a:noFill/>
          </a:ln>
          <a:scene3d>
            <a:camera prst="perspectiveRelaxedModerately"/>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Run A Token Exchange</a:t>
            </a:r>
          </a:p>
        </p:txBody>
      </p:sp>
      <p:sp>
        <p:nvSpPr>
          <p:cNvPr id="10" name="TextBox 9">
            <a:extLst>
              <a:ext uri="{FF2B5EF4-FFF2-40B4-BE49-F238E27FC236}">
                <a16:creationId xmlns:a16="http://schemas.microsoft.com/office/drawing/2014/main" id="{F8060C82-A007-4B35-9198-B450CA2A51B3}"/>
              </a:ext>
            </a:extLst>
          </p:cNvPr>
          <p:cNvSpPr txBox="1"/>
          <p:nvPr/>
        </p:nvSpPr>
        <p:spPr>
          <a:xfrm>
            <a:off x="4791810" y="5291258"/>
            <a:ext cx="4320000" cy="1440000"/>
          </a:xfrm>
          <a:prstGeom prst="rect">
            <a:avLst/>
          </a:prstGeom>
          <a:scene3d>
            <a:camera prst="perspectiveRelaxedModerately"/>
            <a:lightRig rig="threePt" dir="t"/>
          </a:scene3d>
          <a:sp3d>
            <a:bevelT prst="relaxedInset"/>
          </a:sp3d>
        </p:spPr>
        <p:style>
          <a:lnRef idx="1">
            <a:schemeClr val="accent4"/>
          </a:lnRef>
          <a:fillRef idx="2">
            <a:schemeClr val="accent4"/>
          </a:fillRef>
          <a:effectRef idx="1">
            <a:schemeClr val="accent4"/>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Run An NFT Marketplace</a:t>
            </a:r>
          </a:p>
        </p:txBody>
      </p:sp>
      <p:sp>
        <p:nvSpPr>
          <p:cNvPr id="11" name="TextBox 10">
            <a:extLst>
              <a:ext uri="{FF2B5EF4-FFF2-40B4-BE49-F238E27FC236}">
                <a16:creationId xmlns:a16="http://schemas.microsoft.com/office/drawing/2014/main" id="{1B503ADA-BE06-4A99-9B7C-C2FB7005A42A}"/>
              </a:ext>
            </a:extLst>
          </p:cNvPr>
          <p:cNvSpPr txBox="1"/>
          <p:nvPr/>
        </p:nvSpPr>
        <p:spPr>
          <a:xfrm>
            <a:off x="823639" y="5660590"/>
            <a:ext cx="4320000" cy="1440000"/>
          </a:xfrm>
          <a:prstGeom prst="rect">
            <a:avLst/>
          </a:prstGeom>
          <a:scene3d>
            <a:camera prst="perspectiveRelaxedModerately"/>
            <a:lightRig rig="threePt" dir="t"/>
          </a:scene3d>
          <a:sp3d>
            <a:bevelT prst="relaxedInset"/>
          </a:sp3d>
        </p:spPr>
        <p:style>
          <a:lnRef idx="1">
            <a:schemeClr val="dk1"/>
          </a:lnRef>
          <a:fillRef idx="2">
            <a:schemeClr val="dk1"/>
          </a:fillRef>
          <a:effectRef idx="1">
            <a:schemeClr val="dk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Buy/Sell Crypto-Assets</a:t>
            </a:r>
          </a:p>
        </p:txBody>
      </p:sp>
      <p:sp>
        <p:nvSpPr>
          <p:cNvPr id="12" name="TextBox 11">
            <a:extLst>
              <a:ext uri="{FF2B5EF4-FFF2-40B4-BE49-F238E27FC236}">
                <a16:creationId xmlns:a16="http://schemas.microsoft.com/office/drawing/2014/main" id="{9840E289-2F4D-4454-BEA4-1F19A5E51BB7}"/>
              </a:ext>
            </a:extLst>
          </p:cNvPr>
          <p:cNvSpPr txBox="1"/>
          <p:nvPr/>
        </p:nvSpPr>
        <p:spPr>
          <a:xfrm>
            <a:off x="1019942" y="966490"/>
            <a:ext cx="4320000" cy="1440000"/>
          </a:xfrm>
          <a:prstGeom prst="rect">
            <a:avLst/>
          </a:prstGeom>
          <a:scene3d>
            <a:camera prst="perspectiveRelaxedModerately"/>
            <a:lightRig rig="threePt" dir="tl"/>
          </a:scene3d>
          <a:sp3d prstMaterial="plastic">
            <a:bevelT prst="relaxedInset"/>
          </a:sp3d>
        </p:spPr>
        <p:style>
          <a:lnRef idx="0">
            <a:schemeClr val="accent4"/>
          </a:lnRef>
          <a:fillRef idx="3">
            <a:schemeClr val="accent4"/>
          </a:fillRef>
          <a:effectRef idx="3">
            <a:schemeClr val="accent4"/>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Invoke Your Community Chest</a:t>
            </a:r>
          </a:p>
        </p:txBody>
      </p:sp>
      <p:sp>
        <p:nvSpPr>
          <p:cNvPr id="13" name="TextBox 12">
            <a:extLst>
              <a:ext uri="{FF2B5EF4-FFF2-40B4-BE49-F238E27FC236}">
                <a16:creationId xmlns:a16="http://schemas.microsoft.com/office/drawing/2014/main" id="{14415815-444E-42B1-9A6A-61D9C4B2AF4D}"/>
              </a:ext>
            </a:extLst>
          </p:cNvPr>
          <p:cNvSpPr txBox="1"/>
          <p:nvPr/>
        </p:nvSpPr>
        <p:spPr>
          <a:xfrm>
            <a:off x="4389487" y="4320126"/>
            <a:ext cx="4320000" cy="1440000"/>
          </a:xfrm>
          <a:prstGeom prst="rect">
            <a:avLst/>
          </a:prstGeom>
          <a:scene3d>
            <a:camera prst="perspectiveRelaxedModerately"/>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Took A Chance !</a:t>
            </a:r>
          </a:p>
        </p:txBody>
      </p:sp>
    </p:spTree>
    <p:extLst>
      <p:ext uri="{BB962C8B-B14F-4D97-AF65-F5344CB8AC3E}">
        <p14:creationId xmlns:p14="http://schemas.microsoft.com/office/powerpoint/2010/main" val="139593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37" y="975290"/>
            <a:ext cx="12792814" cy="7995509"/>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528037"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909682"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381325" y="1542208"/>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1220195" y="1972051"/>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1446031"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1653070" y="1548770"/>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2883750"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3194263" y="1972051"/>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3420099"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3636617" y="1548770"/>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4856581" y="203093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5167094" y="1951781"/>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Cube 7">
            <a:extLst>
              <a:ext uri="{FF2B5EF4-FFF2-40B4-BE49-F238E27FC236}">
                <a16:creationId xmlns:a16="http://schemas.microsoft.com/office/drawing/2014/main" id="{B7240FD7-555C-4E79-8119-84156BD43579}"/>
              </a:ext>
            </a:extLst>
          </p:cNvPr>
          <p:cNvSpPr/>
          <p:nvPr/>
        </p:nvSpPr>
        <p:spPr>
          <a:xfrm>
            <a:off x="5418813"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5961531" y="1564481"/>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574478" y="65947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sp>
        <p:nvSpPr>
          <p:cNvPr id="111" name="Oval 110">
            <a:extLst>
              <a:ext uri="{FF2B5EF4-FFF2-40B4-BE49-F238E27FC236}">
                <a16:creationId xmlns:a16="http://schemas.microsoft.com/office/drawing/2014/main" id="{14EC6943-C295-4846-8B53-E313EAE759D1}"/>
              </a:ext>
            </a:extLst>
          </p:cNvPr>
          <p:cNvSpPr/>
          <p:nvPr/>
        </p:nvSpPr>
        <p:spPr>
          <a:xfrm rot="2992304">
            <a:off x="234753" y="62899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889023" y="6842386"/>
            <a:ext cx="2790742" cy="1134501"/>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2065843" y="6991841"/>
            <a:ext cx="2916827" cy="1185758"/>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2229075" y="7207948"/>
            <a:ext cx="2806467" cy="1140894"/>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2346223" y="7309130"/>
            <a:ext cx="2767266" cy="112495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rot="20524553">
              <a:off x="4154334" y="7288788"/>
              <a:ext cx="1396791" cy="769441"/>
            </a:xfrm>
            <a:prstGeom prst="rect">
              <a:avLst/>
            </a:prstGeom>
            <a:scene3d>
              <a:camera prst="perspectiveHeroicExtremeLeftFacing"/>
              <a:lightRig rig="threePt" dir="t"/>
            </a:scene3d>
            <a:sp3d>
              <a:bevelT h="50800"/>
            </a:sp3d>
          </p:spPr>
          <p:txBody>
            <a:bodyPr wrap="none">
              <a:prstTxWarp prst="textChevron">
                <a:avLst>
                  <a:gd name="adj" fmla="val 25189"/>
                </a:avLst>
              </a:prstTxWarp>
              <a:spAutoFit/>
            </a:bodyPr>
            <a:lstStyle/>
            <a:p>
              <a:pPr algn="ctr"/>
              <a:r>
                <a:rPr lang="en-GB" sz="1600" b="1" dirty="0">
                  <a:solidFill>
                    <a:srgbClr val="00B050"/>
                  </a:solidFill>
                  <a:latin typeface="Dash Digital-7" panose="02000000000000000000" pitchFamily="2" charset="0"/>
                  <a:cs typeface="Aharoni" panose="02010803020104030203" pitchFamily="2" charset="-79"/>
                </a:rPr>
                <a:t>ℱ</a:t>
              </a:r>
              <a:endParaRPr lang="en-GB" sz="1400" b="1" dirty="0">
                <a:solidFill>
                  <a:srgbClr val="00B050"/>
                </a:solidFill>
                <a:latin typeface="Dash Digital-7" panose="02000000000000000000" pitchFamily="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001559" y="7880815"/>
            <a:ext cx="3267241" cy="646331"/>
          </a:xfrm>
          <a:prstGeom prst="rect">
            <a:avLst/>
          </a:prstGeom>
        </p:spPr>
        <p:txBody>
          <a:bodyPr wrap="none">
            <a:spAutoFit/>
          </a:bodyPr>
          <a:lstStyle/>
          <a:p>
            <a:r>
              <a:rPr lang="en-GB" sz="3600" b="1" dirty="0">
                <a:solidFill>
                  <a:schemeClr val="bg1"/>
                </a:solidFill>
                <a:latin typeface="Anoxic SC Med" pitchFamily="2" charset="0"/>
              </a:rPr>
              <a:t>POWERED BY:</a:t>
            </a:r>
          </a:p>
        </p:txBody>
      </p:sp>
      <p:pic>
        <p:nvPicPr>
          <p:cNvPr id="129" name="Picture 2" descr="Matic Network - Scalable and instant blockchain transactions">
            <a:extLst>
              <a:ext uri="{FF2B5EF4-FFF2-40B4-BE49-F238E27FC236}">
                <a16:creationId xmlns:a16="http://schemas.microsoft.com/office/drawing/2014/main" id="{F6F1874E-B03E-4A9B-93A6-1B7EFD2E51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95" t="32938" r="9838" b="34257"/>
          <a:stretch/>
        </p:blipFill>
        <p:spPr bwMode="auto">
          <a:xfrm>
            <a:off x="9371989" y="7823095"/>
            <a:ext cx="2490487" cy="75488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C01BB36-493B-425C-937B-3BA8A5B19FF8}"/>
              </a:ext>
            </a:extLst>
          </p:cNvPr>
          <p:cNvSpPr txBox="1"/>
          <p:nvPr/>
        </p:nvSpPr>
        <p:spPr>
          <a:xfrm>
            <a:off x="7492958" y="1301746"/>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44" name="Cube 43">
            <a:extLst>
              <a:ext uri="{FF2B5EF4-FFF2-40B4-BE49-F238E27FC236}">
                <a16:creationId xmlns:a16="http://schemas.microsoft.com/office/drawing/2014/main" id="{AC2BB0DC-D3FB-4D5C-A2DF-FC252CA66CA7}"/>
              </a:ext>
            </a:extLst>
          </p:cNvPr>
          <p:cNvSpPr/>
          <p:nvPr/>
        </p:nvSpPr>
        <p:spPr>
          <a:xfrm>
            <a:off x="289764"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45" name="Flowchart: Terminator 19">
            <a:extLst>
              <a:ext uri="{FF2B5EF4-FFF2-40B4-BE49-F238E27FC236}">
                <a16:creationId xmlns:a16="http://schemas.microsoft.com/office/drawing/2014/main" id="{4347B67D-8F61-4ED7-99A5-B7E60D865400}"/>
              </a:ext>
            </a:extLst>
          </p:cNvPr>
          <p:cNvSpPr/>
          <p:nvPr/>
        </p:nvSpPr>
        <p:spPr>
          <a:xfrm>
            <a:off x="1727483"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9471A6EB-D5A2-4F2C-8099-ABB43C7AF9D3}"/>
              </a:ext>
            </a:extLst>
          </p:cNvPr>
          <p:cNvSpPr txBox="1"/>
          <p:nvPr/>
        </p:nvSpPr>
        <p:spPr>
          <a:xfrm>
            <a:off x="525818" y="3285606"/>
            <a:ext cx="9810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T</a:t>
            </a:r>
          </a:p>
        </p:txBody>
      </p:sp>
      <p:grpSp>
        <p:nvGrpSpPr>
          <p:cNvPr id="47" name="Group 46">
            <a:extLst>
              <a:ext uri="{FF2B5EF4-FFF2-40B4-BE49-F238E27FC236}">
                <a16:creationId xmlns:a16="http://schemas.microsoft.com/office/drawing/2014/main" id="{AEE92084-006B-45BF-8C47-815EE9CF4DE6}"/>
              </a:ext>
            </a:extLst>
          </p:cNvPr>
          <p:cNvGrpSpPr/>
          <p:nvPr/>
        </p:nvGrpSpPr>
        <p:grpSpPr>
          <a:xfrm>
            <a:off x="2037996" y="4446330"/>
            <a:ext cx="324747" cy="451757"/>
            <a:chOff x="1977649" y="1690695"/>
            <a:chExt cx="401314" cy="478431"/>
          </a:xfrm>
        </p:grpSpPr>
        <p:sp>
          <p:nvSpPr>
            <p:cNvPr id="48" name="Flowchart: Terminator 25">
              <a:extLst>
                <a:ext uri="{FF2B5EF4-FFF2-40B4-BE49-F238E27FC236}">
                  <a16:creationId xmlns:a16="http://schemas.microsoft.com/office/drawing/2014/main" id="{9F47F085-A7FD-4656-8D42-39B33249B57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lowchart: Terminator 25">
              <a:extLst>
                <a:ext uri="{FF2B5EF4-FFF2-40B4-BE49-F238E27FC236}">
                  <a16:creationId xmlns:a16="http://schemas.microsoft.com/office/drawing/2014/main" id="{3208050F-DD6A-4BD0-8F51-F943D1AD19DE}"/>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Cube 49">
            <a:extLst>
              <a:ext uri="{FF2B5EF4-FFF2-40B4-BE49-F238E27FC236}">
                <a16:creationId xmlns:a16="http://schemas.microsoft.com/office/drawing/2014/main" id="{8086D044-0065-4903-8EB9-6AEC8CB76397}"/>
              </a:ext>
            </a:extLst>
          </p:cNvPr>
          <p:cNvSpPr/>
          <p:nvPr/>
        </p:nvSpPr>
        <p:spPr>
          <a:xfrm>
            <a:off x="2263832"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B0290B9-EE79-4817-99E4-E08E80D890BC}"/>
              </a:ext>
            </a:extLst>
          </p:cNvPr>
          <p:cNvSpPr txBox="1"/>
          <p:nvPr/>
        </p:nvSpPr>
        <p:spPr>
          <a:xfrm>
            <a:off x="2445576" y="3266995"/>
            <a:ext cx="11413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h</a:t>
            </a:r>
          </a:p>
        </p:txBody>
      </p:sp>
      <p:sp>
        <p:nvSpPr>
          <p:cNvPr id="52" name="Flowchart: Terminator 19">
            <a:extLst>
              <a:ext uri="{FF2B5EF4-FFF2-40B4-BE49-F238E27FC236}">
                <a16:creationId xmlns:a16="http://schemas.microsoft.com/office/drawing/2014/main" id="{E2CC3D37-0011-4F10-BD9F-FF57A85E53DE}"/>
              </a:ext>
            </a:extLst>
          </p:cNvPr>
          <p:cNvSpPr/>
          <p:nvPr/>
        </p:nvSpPr>
        <p:spPr>
          <a:xfrm>
            <a:off x="3701551"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3" name="Group 52">
            <a:extLst>
              <a:ext uri="{FF2B5EF4-FFF2-40B4-BE49-F238E27FC236}">
                <a16:creationId xmlns:a16="http://schemas.microsoft.com/office/drawing/2014/main" id="{8F58CB1F-0E8C-4491-B1E0-036C3244CD87}"/>
              </a:ext>
            </a:extLst>
          </p:cNvPr>
          <p:cNvGrpSpPr/>
          <p:nvPr/>
        </p:nvGrpSpPr>
        <p:grpSpPr>
          <a:xfrm>
            <a:off x="7925907" y="4398865"/>
            <a:ext cx="324747" cy="451757"/>
            <a:chOff x="1977649" y="1690695"/>
            <a:chExt cx="401314" cy="478431"/>
          </a:xfrm>
        </p:grpSpPr>
        <p:sp>
          <p:nvSpPr>
            <p:cNvPr id="54" name="Flowchart: Terminator 25">
              <a:extLst>
                <a:ext uri="{FF2B5EF4-FFF2-40B4-BE49-F238E27FC236}">
                  <a16:creationId xmlns:a16="http://schemas.microsoft.com/office/drawing/2014/main" id="{5787690D-9200-4F86-9272-296CE5A26906}"/>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Flowchart: Terminator 25">
              <a:extLst>
                <a:ext uri="{FF2B5EF4-FFF2-40B4-BE49-F238E27FC236}">
                  <a16:creationId xmlns:a16="http://schemas.microsoft.com/office/drawing/2014/main" id="{3502E7E3-5004-47F1-BD8F-CEE1D32A7C19}"/>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6" name="Cube 55">
            <a:extLst>
              <a:ext uri="{FF2B5EF4-FFF2-40B4-BE49-F238E27FC236}">
                <a16:creationId xmlns:a16="http://schemas.microsoft.com/office/drawing/2014/main" id="{D8A96787-1B0F-4FA6-B76B-D30044881297}"/>
              </a:ext>
            </a:extLst>
          </p:cNvPr>
          <p:cNvSpPr/>
          <p:nvPr/>
        </p:nvSpPr>
        <p:spPr>
          <a:xfrm>
            <a:off x="8151743"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A032C617-3C6E-4A2E-8ECD-56D58B56B28E}"/>
              </a:ext>
            </a:extLst>
          </p:cNvPr>
          <p:cNvSpPr txBox="1"/>
          <p:nvPr/>
        </p:nvSpPr>
        <p:spPr>
          <a:xfrm>
            <a:off x="8318665" y="3257089"/>
            <a:ext cx="1038746"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k</a:t>
            </a:r>
          </a:p>
        </p:txBody>
      </p:sp>
      <p:sp>
        <p:nvSpPr>
          <p:cNvPr id="58" name="Flowchart: Terminator 19">
            <a:extLst>
              <a:ext uri="{FF2B5EF4-FFF2-40B4-BE49-F238E27FC236}">
                <a16:creationId xmlns:a16="http://schemas.microsoft.com/office/drawing/2014/main" id="{57CA49CB-EDAA-444C-B220-466FCE4C49B3}"/>
              </a:ext>
            </a:extLst>
          </p:cNvPr>
          <p:cNvSpPr/>
          <p:nvPr/>
        </p:nvSpPr>
        <p:spPr>
          <a:xfrm>
            <a:off x="9588225" y="4457753"/>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07079731-3C1C-4391-8AC2-CA1AEA76B659}"/>
              </a:ext>
            </a:extLst>
          </p:cNvPr>
          <p:cNvGrpSpPr/>
          <p:nvPr/>
        </p:nvGrpSpPr>
        <p:grpSpPr>
          <a:xfrm>
            <a:off x="9822538" y="4378595"/>
            <a:ext cx="324747" cy="451757"/>
            <a:chOff x="1977649" y="1690695"/>
            <a:chExt cx="401314" cy="478431"/>
          </a:xfrm>
        </p:grpSpPr>
        <p:sp>
          <p:nvSpPr>
            <p:cNvPr id="60" name="Flowchart: Terminator 25">
              <a:extLst>
                <a:ext uri="{FF2B5EF4-FFF2-40B4-BE49-F238E27FC236}">
                  <a16:creationId xmlns:a16="http://schemas.microsoft.com/office/drawing/2014/main" id="{73AD4990-14B4-4E51-9A92-39494122E082}"/>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Flowchart: Terminator 25">
              <a:extLst>
                <a:ext uri="{FF2B5EF4-FFF2-40B4-BE49-F238E27FC236}">
                  <a16:creationId xmlns:a16="http://schemas.microsoft.com/office/drawing/2014/main" id="{3C3B7DD4-7913-45B3-90D9-C7AA30020397}"/>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Cube 61">
            <a:extLst>
              <a:ext uri="{FF2B5EF4-FFF2-40B4-BE49-F238E27FC236}">
                <a16:creationId xmlns:a16="http://schemas.microsoft.com/office/drawing/2014/main" id="{A0E77418-E7A1-48DD-9CEB-4B8EDE18CE4C}"/>
              </a:ext>
            </a:extLst>
          </p:cNvPr>
          <p:cNvSpPr/>
          <p:nvPr/>
        </p:nvSpPr>
        <p:spPr>
          <a:xfrm>
            <a:off x="10074257"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457A33AB-1D36-4ECA-B6BD-8CCF39A4A91F}"/>
              </a:ext>
            </a:extLst>
          </p:cNvPr>
          <p:cNvSpPr txBox="1"/>
          <p:nvPr/>
        </p:nvSpPr>
        <p:spPr>
          <a:xfrm>
            <a:off x="10312340" y="3266995"/>
            <a:ext cx="971420"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s</a:t>
            </a:r>
          </a:p>
        </p:txBody>
      </p:sp>
      <p:grpSp>
        <p:nvGrpSpPr>
          <p:cNvPr id="64" name="Group 63">
            <a:extLst>
              <a:ext uri="{FF2B5EF4-FFF2-40B4-BE49-F238E27FC236}">
                <a16:creationId xmlns:a16="http://schemas.microsoft.com/office/drawing/2014/main" id="{28200FEF-DC5A-453B-A39B-067BE75724B7}"/>
              </a:ext>
            </a:extLst>
          </p:cNvPr>
          <p:cNvGrpSpPr/>
          <p:nvPr/>
        </p:nvGrpSpPr>
        <p:grpSpPr>
          <a:xfrm>
            <a:off x="5994456" y="4414576"/>
            <a:ext cx="324747" cy="451757"/>
            <a:chOff x="1977649" y="1690695"/>
            <a:chExt cx="401314" cy="478431"/>
          </a:xfrm>
        </p:grpSpPr>
        <p:sp>
          <p:nvSpPr>
            <p:cNvPr id="65" name="Flowchart: Terminator 25">
              <a:extLst>
                <a:ext uri="{FF2B5EF4-FFF2-40B4-BE49-F238E27FC236}">
                  <a16:creationId xmlns:a16="http://schemas.microsoft.com/office/drawing/2014/main" id="{D3D4A85E-EB05-4468-9573-3EEEA33C282D}"/>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Flowchart: Terminator 25">
              <a:extLst>
                <a:ext uri="{FF2B5EF4-FFF2-40B4-BE49-F238E27FC236}">
                  <a16:creationId xmlns:a16="http://schemas.microsoft.com/office/drawing/2014/main" id="{EEC6335E-996D-44BF-B29E-BD6A1016A1CA}"/>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7" name="Cube 66">
            <a:extLst>
              <a:ext uri="{FF2B5EF4-FFF2-40B4-BE49-F238E27FC236}">
                <a16:creationId xmlns:a16="http://schemas.microsoft.com/office/drawing/2014/main" id="{D6E008CF-71C1-4710-B59A-C2EA6C39BA4F}"/>
              </a:ext>
            </a:extLst>
          </p:cNvPr>
          <p:cNvSpPr/>
          <p:nvPr/>
        </p:nvSpPr>
        <p:spPr>
          <a:xfrm>
            <a:off x="6220292" y="3704771"/>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85AAB04-1C75-4E0B-9E86-708DE108D356}"/>
              </a:ext>
            </a:extLst>
          </p:cNvPr>
          <p:cNvSpPr txBox="1"/>
          <p:nvPr/>
        </p:nvSpPr>
        <p:spPr>
          <a:xfrm>
            <a:off x="6347038" y="3303591"/>
            <a:ext cx="1144544"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n</a:t>
            </a:r>
          </a:p>
        </p:txBody>
      </p:sp>
      <p:sp>
        <p:nvSpPr>
          <p:cNvPr id="69" name="Flowchart: Terminator 19">
            <a:extLst>
              <a:ext uri="{FF2B5EF4-FFF2-40B4-BE49-F238E27FC236}">
                <a16:creationId xmlns:a16="http://schemas.microsoft.com/office/drawing/2014/main" id="{90A6D5E8-E522-4D96-ADDE-4FA111BB648D}"/>
              </a:ext>
            </a:extLst>
          </p:cNvPr>
          <p:cNvSpPr/>
          <p:nvPr/>
        </p:nvSpPr>
        <p:spPr>
          <a:xfrm>
            <a:off x="7656774" y="4473464"/>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0" name="Group 69">
            <a:extLst>
              <a:ext uri="{FF2B5EF4-FFF2-40B4-BE49-F238E27FC236}">
                <a16:creationId xmlns:a16="http://schemas.microsoft.com/office/drawing/2014/main" id="{1E654E1D-01D0-43AC-A00B-376EC913A658}"/>
              </a:ext>
            </a:extLst>
          </p:cNvPr>
          <p:cNvGrpSpPr/>
          <p:nvPr/>
        </p:nvGrpSpPr>
        <p:grpSpPr>
          <a:xfrm>
            <a:off x="4003349" y="4421157"/>
            <a:ext cx="324747" cy="451757"/>
            <a:chOff x="1977649" y="1690695"/>
            <a:chExt cx="401314" cy="478431"/>
          </a:xfrm>
        </p:grpSpPr>
        <p:sp>
          <p:nvSpPr>
            <p:cNvPr id="71" name="Flowchart: Terminator 25">
              <a:extLst>
                <a:ext uri="{FF2B5EF4-FFF2-40B4-BE49-F238E27FC236}">
                  <a16:creationId xmlns:a16="http://schemas.microsoft.com/office/drawing/2014/main" id="{3C8BE684-DD94-4B07-9E29-2273473C0EB0}"/>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Flowchart: Terminator 25">
              <a:extLst>
                <a:ext uri="{FF2B5EF4-FFF2-40B4-BE49-F238E27FC236}">
                  <a16:creationId xmlns:a16="http://schemas.microsoft.com/office/drawing/2014/main" id="{17028161-DE78-4E61-9DF0-5F8F78A72AAC}"/>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Cube 72">
            <a:extLst>
              <a:ext uri="{FF2B5EF4-FFF2-40B4-BE49-F238E27FC236}">
                <a16:creationId xmlns:a16="http://schemas.microsoft.com/office/drawing/2014/main" id="{5C64288A-371C-45F6-A4D1-290E033354C8}"/>
              </a:ext>
            </a:extLst>
          </p:cNvPr>
          <p:cNvSpPr/>
          <p:nvPr/>
        </p:nvSpPr>
        <p:spPr>
          <a:xfrm>
            <a:off x="4229185" y="3711352"/>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6E7CFC3B-141E-43FB-9757-A1C87EC05A9A}"/>
              </a:ext>
            </a:extLst>
          </p:cNvPr>
          <p:cNvSpPr txBox="1"/>
          <p:nvPr/>
        </p:nvSpPr>
        <p:spPr>
          <a:xfrm>
            <a:off x="4419972" y="3266995"/>
            <a:ext cx="1065997"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a</a:t>
            </a:r>
          </a:p>
        </p:txBody>
      </p:sp>
      <p:sp>
        <p:nvSpPr>
          <p:cNvPr id="75" name="Flowchart: Terminator 19">
            <a:extLst>
              <a:ext uri="{FF2B5EF4-FFF2-40B4-BE49-F238E27FC236}">
                <a16:creationId xmlns:a16="http://schemas.microsoft.com/office/drawing/2014/main" id="{67F2D718-E797-4804-B33A-776B6611F8D5}"/>
              </a:ext>
            </a:extLst>
          </p:cNvPr>
          <p:cNvSpPr/>
          <p:nvPr/>
        </p:nvSpPr>
        <p:spPr>
          <a:xfrm>
            <a:off x="5665667" y="4480045"/>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9551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s.alphacoders.com/302/302661.jpg">
            <a:extLst>
              <a:ext uri="{FF2B5EF4-FFF2-40B4-BE49-F238E27FC236}">
                <a16:creationId xmlns:a16="http://schemas.microsoft.com/office/drawing/2014/main" id="{0232627F-C02F-4837-BF29-C0189FBEA3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42" r="26446"/>
          <a:stretch/>
        </p:blipFill>
        <p:spPr bwMode="auto">
          <a:xfrm>
            <a:off x="2753360" y="765661"/>
            <a:ext cx="5805930" cy="57570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0F53FA2-3E05-475E-9C5D-04E47805A495}"/>
              </a:ext>
            </a:extLst>
          </p:cNvPr>
          <p:cNvPicPr>
            <a:picLocks noChangeAspect="1"/>
          </p:cNvPicPr>
          <p:nvPr/>
        </p:nvPicPr>
        <p:blipFill>
          <a:blip r:embed="rId4"/>
          <a:stretch>
            <a:fillRect/>
          </a:stretch>
        </p:blipFill>
        <p:spPr>
          <a:xfrm>
            <a:off x="3143506" y="1037069"/>
            <a:ext cx="5016393" cy="3311411"/>
          </a:xfrm>
          <a:prstGeom prst="rect">
            <a:avLst/>
          </a:prstGeom>
        </p:spPr>
      </p:pic>
      <p:pic>
        <p:nvPicPr>
          <p:cNvPr id="6" name="Picture 5">
            <a:extLst>
              <a:ext uri="{FF2B5EF4-FFF2-40B4-BE49-F238E27FC236}">
                <a16:creationId xmlns:a16="http://schemas.microsoft.com/office/drawing/2014/main" id="{6477AE26-EDC9-4D8B-BD5D-2626C8046A1C}"/>
              </a:ext>
            </a:extLst>
          </p:cNvPr>
          <p:cNvPicPr>
            <a:picLocks noChangeAspect="1"/>
          </p:cNvPicPr>
          <p:nvPr/>
        </p:nvPicPr>
        <p:blipFill>
          <a:blip r:embed="rId5"/>
          <a:stretch>
            <a:fillRect/>
          </a:stretch>
        </p:blipFill>
        <p:spPr>
          <a:xfrm>
            <a:off x="5931587" y="3585699"/>
            <a:ext cx="992262" cy="6531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A5F9863-0D71-45B6-9F20-E3AC96177B03}"/>
              </a:ext>
            </a:extLst>
          </p:cNvPr>
          <p:cNvPicPr>
            <a:picLocks noChangeAspect="1"/>
          </p:cNvPicPr>
          <p:nvPr/>
        </p:nvPicPr>
        <p:blipFill>
          <a:blip r:embed="rId6"/>
          <a:stretch>
            <a:fillRect/>
          </a:stretch>
        </p:blipFill>
        <p:spPr>
          <a:xfrm>
            <a:off x="4400112" y="3560551"/>
            <a:ext cx="929502" cy="653164"/>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ECA67096-6721-4C25-A968-E6BB65D024C4}"/>
              </a:ext>
            </a:extLst>
          </p:cNvPr>
          <p:cNvPicPr>
            <a:picLocks noChangeAspect="1"/>
          </p:cNvPicPr>
          <p:nvPr/>
        </p:nvPicPr>
        <p:blipFill>
          <a:blip r:embed="rId7"/>
          <a:stretch>
            <a:fillRect/>
          </a:stretch>
        </p:blipFill>
        <p:spPr>
          <a:xfrm>
            <a:off x="5574334" y="5324806"/>
            <a:ext cx="2837325" cy="1115615"/>
          </a:xfrm>
          <a:prstGeom prst="rect">
            <a:avLst/>
          </a:prstGeom>
        </p:spPr>
      </p:pic>
      <p:pic>
        <p:nvPicPr>
          <p:cNvPr id="8" name="Picture 7">
            <a:extLst>
              <a:ext uri="{FF2B5EF4-FFF2-40B4-BE49-F238E27FC236}">
                <a16:creationId xmlns:a16="http://schemas.microsoft.com/office/drawing/2014/main" id="{65E09F32-E8BC-4BA8-9AA1-DA0D68F18AA1}"/>
              </a:ext>
            </a:extLst>
          </p:cNvPr>
          <p:cNvPicPr>
            <a:picLocks noChangeAspect="1"/>
          </p:cNvPicPr>
          <p:nvPr/>
        </p:nvPicPr>
        <p:blipFill>
          <a:blip r:embed="rId8"/>
          <a:stretch>
            <a:fillRect/>
          </a:stretch>
        </p:blipFill>
        <p:spPr>
          <a:xfrm rot="21018916">
            <a:off x="4273251" y="5608813"/>
            <a:ext cx="1183225" cy="77343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EC0ACFB-4AE3-4A0E-A26A-56CB784066A3}"/>
              </a:ext>
            </a:extLst>
          </p:cNvPr>
          <p:cNvPicPr>
            <a:picLocks noChangeAspect="1"/>
          </p:cNvPicPr>
          <p:nvPr/>
        </p:nvPicPr>
        <p:blipFill>
          <a:blip r:embed="rId9"/>
          <a:stretch>
            <a:fillRect/>
          </a:stretch>
        </p:blipFill>
        <p:spPr>
          <a:xfrm rot="523147">
            <a:off x="4831384" y="4617176"/>
            <a:ext cx="1183820" cy="776542"/>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70ACED95-2109-4D82-91CB-1CEAE2886099}"/>
              </a:ext>
            </a:extLst>
          </p:cNvPr>
          <p:cNvGrpSpPr/>
          <p:nvPr/>
        </p:nvGrpSpPr>
        <p:grpSpPr>
          <a:xfrm rot="5400000">
            <a:off x="6394319" y="4520606"/>
            <a:ext cx="962049" cy="895251"/>
            <a:chOff x="6421003" y="1209992"/>
            <a:chExt cx="3402969" cy="3263227"/>
          </a:xfrm>
        </p:grpSpPr>
        <p:sp>
          <p:nvSpPr>
            <p:cNvPr id="11" name="Rectangle: Rounded Corners 10">
              <a:extLst>
                <a:ext uri="{FF2B5EF4-FFF2-40B4-BE49-F238E27FC236}">
                  <a16:creationId xmlns:a16="http://schemas.microsoft.com/office/drawing/2014/main" id="{0DBFCD16-6B25-4022-97DA-6E2C5D89D659}"/>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EEB7DAA8-AD26-4D1F-94EC-6D5D92C867AA}"/>
                </a:ext>
              </a:extLst>
            </p:cNvPr>
            <p:cNvPicPr>
              <a:picLocks noChangeAspect="1"/>
            </p:cNvPicPr>
            <p:nvPr/>
          </p:nvPicPr>
          <p:blipFill>
            <a:blip r:embed="rId10"/>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 name="Picture 12">
              <a:extLst>
                <a:ext uri="{FF2B5EF4-FFF2-40B4-BE49-F238E27FC236}">
                  <a16:creationId xmlns:a16="http://schemas.microsoft.com/office/drawing/2014/main" id="{ACA033E1-5075-4BDF-AB3E-643EA2BCAC6A}"/>
                </a:ext>
              </a:extLst>
            </p:cNvPr>
            <p:cNvPicPr>
              <a:picLocks noChangeAspect="1"/>
            </p:cNvPicPr>
            <p:nvPr/>
          </p:nvPicPr>
          <p:blipFill>
            <a:blip r:embed="rId11"/>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4" name="Picture 13">
              <a:extLst>
                <a:ext uri="{FF2B5EF4-FFF2-40B4-BE49-F238E27FC236}">
                  <a16:creationId xmlns:a16="http://schemas.microsoft.com/office/drawing/2014/main" id="{4EA561AE-E81D-4C08-97C5-2C72EDEBE6F2}"/>
                </a:ext>
              </a:extLst>
            </p:cNvPr>
            <p:cNvPicPr>
              <a:picLocks noChangeAspect="1"/>
            </p:cNvPicPr>
            <p:nvPr/>
          </p:nvPicPr>
          <p:blipFill>
            <a:blip r:embed="rId12"/>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5" name="Group 14">
            <a:extLst>
              <a:ext uri="{FF2B5EF4-FFF2-40B4-BE49-F238E27FC236}">
                <a16:creationId xmlns:a16="http://schemas.microsoft.com/office/drawing/2014/main" id="{8BCD4A6B-2677-4F7B-B561-83F1FAC42ACD}"/>
              </a:ext>
            </a:extLst>
          </p:cNvPr>
          <p:cNvGrpSpPr/>
          <p:nvPr/>
        </p:nvGrpSpPr>
        <p:grpSpPr>
          <a:xfrm rot="21033848">
            <a:off x="6993717" y="4234989"/>
            <a:ext cx="947893" cy="930571"/>
            <a:chOff x="1726132" y="1223466"/>
            <a:chExt cx="2735942" cy="2606487"/>
          </a:xfrm>
        </p:grpSpPr>
        <p:sp>
          <p:nvSpPr>
            <p:cNvPr id="16" name="Rectangle: Rounded Corners 15">
              <a:extLst>
                <a:ext uri="{FF2B5EF4-FFF2-40B4-BE49-F238E27FC236}">
                  <a16:creationId xmlns:a16="http://schemas.microsoft.com/office/drawing/2014/main" id="{734E2F7D-10E0-4C17-802A-638E4CE1C7CB}"/>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FADD5AB-6D36-4BA4-BB27-BA4D6F84DD58}"/>
                </a:ext>
              </a:extLst>
            </p:cNvPr>
            <p:cNvPicPr>
              <a:picLocks noChangeAspect="1"/>
            </p:cNvPicPr>
            <p:nvPr/>
          </p:nvPicPr>
          <p:blipFill>
            <a:blip r:embed="rId13"/>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8" name="Picture 17">
              <a:extLst>
                <a:ext uri="{FF2B5EF4-FFF2-40B4-BE49-F238E27FC236}">
                  <a16:creationId xmlns:a16="http://schemas.microsoft.com/office/drawing/2014/main" id="{A2E2D4A7-E0E4-488E-996F-12F79FEFEE1A}"/>
                </a:ext>
              </a:extLst>
            </p:cNvPr>
            <p:cNvPicPr>
              <a:picLocks noChangeAspect="1"/>
            </p:cNvPicPr>
            <p:nvPr/>
          </p:nvPicPr>
          <p:blipFill>
            <a:blip r:embed="rId14"/>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9" name="Picture 18">
              <a:extLst>
                <a:ext uri="{FF2B5EF4-FFF2-40B4-BE49-F238E27FC236}">
                  <a16:creationId xmlns:a16="http://schemas.microsoft.com/office/drawing/2014/main" id="{1C385D36-4E4E-4C0A-AB53-711CF6D3EB6D}"/>
                </a:ext>
              </a:extLst>
            </p:cNvPr>
            <p:cNvPicPr>
              <a:picLocks noChangeAspect="1"/>
            </p:cNvPicPr>
            <p:nvPr/>
          </p:nvPicPr>
          <p:blipFill>
            <a:blip r:embed="rId15"/>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20" name="Picture 19">
            <a:extLst>
              <a:ext uri="{FF2B5EF4-FFF2-40B4-BE49-F238E27FC236}">
                <a16:creationId xmlns:a16="http://schemas.microsoft.com/office/drawing/2014/main" id="{F76F236D-1642-4010-952D-B8A07A951FE6}"/>
              </a:ext>
            </a:extLst>
          </p:cNvPr>
          <p:cNvPicPr>
            <a:picLocks noChangeAspect="1"/>
          </p:cNvPicPr>
          <p:nvPr/>
        </p:nvPicPr>
        <p:blipFill>
          <a:blip r:embed="rId16"/>
          <a:stretch>
            <a:fillRect/>
          </a:stretch>
        </p:blipFill>
        <p:spPr>
          <a:xfrm>
            <a:off x="2870333" y="3820759"/>
            <a:ext cx="1579061" cy="1504047"/>
          </a:xfrm>
          <a:prstGeom prst="rect">
            <a:avLst/>
          </a:prstGeom>
        </p:spPr>
      </p:pic>
    </p:spTree>
    <p:extLst>
      <p:ext uri="{BB962C8B-B14F-4D97-AF65-F5344CB8AC3E}">
        <p14:creationId xmlns:p14="http://schemas.microsoft.com/office/powerpoint/2010/main" val="2559133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583565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472448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03FB-B909-46F1-BDCF-84EFC5E7CE06}"/>
              </a:ext>
            </a:extLst>
          </p:cNvPr>
          <p:cNvSpPr>
            <a:spLocks noGrp="1"/>
          </p:cNvSpPr>
          <p:nvPr>
            <p:ph type="title"/>
          </p:nvPr>
        </p:nvSpPr>
        <p:spPr>
          <a:xfrm>
            <a:off x="677335" y="640273"/>
            <a:ext cx="3148532" cy="725714"/>
          </a:xfrm>
        </p:spPr>
        <p:txBody>
          <a:bodyPr/>
          <a:lstStyle/>
          <a:p>
            <a:r>
              <a:rPr lang="en-GB" dirty="0"/>
              <a:t>Who I am</a:t>
            </a:r>
          </a:p>
        </p:txBody>
      </p:sp>
      <p:sp>
        <p:nvSpPr>
          <p:cNvPr id="3" name="Content Placeholder 2">
            <a:extLst>
              <a:ext uri="{FF2B5EF4-FFF2-40B4-BE49-F238E27FC236}">
                <a16:creationId xmlns:a16="http://schemas.microsoft.com/office/drawing/2014/main" id="{FB6EF263-F81F-49A9-BECD-6997F076B4B2}"/>
              </a:ext>
            </a:extLst>
          </p:cNvPr>
          <p:cNvSpPr>
            <a:spLocks noGrp="1"/>
          </p:cNvSpPr>
          <p:nvPr>
            <p:ph idx="1"/>
          </p:nvPr>
        </p:nvSpPr>
        <p:spPr>
          <a:xfrm>
            <a:off x="677334" y="1582057"/>
            <a:ext cx="10832494" cy="4666343"/>
          </a:xfrm>
        </p:spPr>
        <p:txBody>
          <a:bodyPr>
            <a:normAutofit/>
          </a:bodyPr>
          <a:lstStyle/>
          <a:p>
            <a:r>
              <a:rPr lang="en-GB" sz="2800" dirty="0"/>
              <a:t>Ludovic LEVALLEUX</a:t>
            </a:r>
          </a:p>
        </p:txBody>
      </p:sp>
      <p:pic>
        <p:nvPicPr>
          <p:cNvPr id="7" name="Picture 6">
            <a:extLst>
              <a:ext uri="{FF2B5EF4-FFF2-40B4-BE49-F238E27FC236}">
                <a16:creationId xmlns:a16="http://schemas.microsoft.com/office/drawing/2014/main" id="{66ACCCEB-3D0A-4768-8409-D09061EF8D3F}"/>
              </a:ext>
            </a:extLst>
          </p:cNvPr>
          <p:cNvPicPr>
            <a:picLocks noChangeAspect="1"/>
          </p:cNvPicPr>
          <p:nvPr/>
        </p:nvPicPr>
        <p:blipFill rotWithShape="1">
          <a:blip r:embed="rId3">
            <a:extLst>
              <a:ext uri="{28A0092B-C50C-407E-A947-70E740481C1C}">
                <a14:useLocalDpi xmlns:a14="http://schemas.microsoft.com/office/drawing/2010/main" val="0"/>
              </a:ext>
            </a:extLst>
          </a:blip>
          <a:srcRect l="33847" t="19470" r="32463" b="23948"/>
          <a:stretch/>
        </p:blipFill>
        <p:spPr>
          <a:xfrm>
            <a:off x="3378090" y="2589042"/>
            <a:ext cx="2540113" cy="2638015"/>
          </a:xfrm>
          <a:prstGeom prst="rect">
            <a:avLst/>
          </a:prstGeom>
        </p:spPr>
      </p:pic>
      <p:sp>
        <p:nvSpPr>
          <p:cNvPr id="8" name="TextBox 7">
            <a:extLst>
              <a:ext uri="{FF2B5EF4-FFF2-40B4-BE49-F238E27FC236}">
                <a16:creationId xmlns:a16="http://schemas.microsoft.com/office/drawing/2014/main" id="{E6230295-A73F-4F7E-A036-5FA4BAD1577B}"/>
              </a:ext>
            </a:extLst>
          </p:cNvPr>
          <p:cNvSpPr txBox="1"/>
          <p:nvPr/>
        </p:nvSpPr>
        <p:spPr>
          <a:xfrm>
            <a:off x="1755029" y="4583076"/>
            <a:ext cx="1521570" cy="523220"/>
          </a:xfrm>
          <a:prstGeom prst="rect">
            <a:avLst/>
          </a:prstGeom>
          <a:noFill/>
        </p:spPr>
        <p:txBody>
          <a:bodyPr wrap="none" rtlCol="0">
            <a:spAutoFit/>
          </a:bodyPr>
          <a:lstStyle/>
          <a:p>
            <a:r>
              <a:rPr lang="en-GB" sz="2800" i="1" dirty="0">
                <a:solidFill>
                  <a:srgbClr val="FFCC00"/>
                </a:solidFill>
              </a:rPr>
              <a:t>BUIDLER</a:t>
            </a:r>
            <a:endParaRPr lang="en-GB" sz="2800" dirty="0">
              <a:solidFill>
                <a:srgbClr val="FFCC00"/>
              </a:solidFill>
            </a:endParaRPr>
          </a:p>
        </p:txBody>
      </p:sp>
      <p:pic>
        <p:nvPicPr>
          <p:cNvPr id="9" name="Picture 8">
            <a:extLst>
              <a:ext uri="{FF2B5EF4-FFF2-40B4-BE49-F238E27FC236}">
                <a16:creationId xmlns:a16="http://schemas.microsoft.com/office/drawing/2014/main" id="{4EF3C5B6-B03D-49DC-98CA-BA13706D53AD}"/>
              </a:ext>
            </a:extLst>
          </p:cNvPr>
          <p:cNvPicPr>
            <a:picLocks noChangeAspect="1"/>
          </p:cNvPicPr>
          <p:nvPr/>
        </p:nvPicPr>
        <p:blipFill rotWithShape="1">
          <a:blip r:embed="rId4">
            <a:clrChange>
              <a:clrFrom>
                <a:srgbClr val="000000"/>
              </a:clrFrom>
              <a:clrTo>
                <a:srgbClr val="000000">
                  <a:alpha val="0"/>
                </a:srgbClr>
              </a:clrTo>
            </a:clrChange>
          </a:blip>
          <a:srcRect r="50000"/>
          <a:stretch/>
        </p:blipFill>
        <p:spPr>
          <a:xfrm>
            <a:off x="1983520" y="2706879"/>
            <a:ext cx="1048898" cy="1876197"/>
          </a:xfrm>
          <a:prstGeom prst="rect">
            <a:avLst/>
          </a:prstGeom>
        </p:spPr>
      </p:pic>
      <p:grpSp>
        <p:nvGrpSpPr>
          <p:cNvPr id="14" name="Group 13">
            <a:extLst>
              <a:ext uri="{FF2B5EF4-FFF2-40B4-BE49-F238E27FC236}">
                <a16:creationId xmlns:a16="http://schemas.microsoft.com/office/drawing/2014/main" id="{D6C291E4-1764-411A-B4FA-75952F2B0307}"/>
              </a:ext>
            </a:extLst>
          </p:cNvPr>
          <p:cNvGrpSpPr/>
          <p:nvPr/>
        </p:nvGrpSpPr>
        <p:grpSpPr>
          <a:xfrm>
            <a:off x="7537676" y="3084896"/>
            <a:ext cx="3365262" cy="1646305"/>
            <a:chOff x="6913562" y="2257425"/>
            <a:chExt cx="3365262" cy="1646305"/>
          </a:xfrm>
        </p:grpSpPr>
        <p:pic>
          <p:nvPicPr>
            <p:cNvPr id="11" name="Picture 10">
              <a:extLst>
                <a:ext uri="{FF2B5EF4-FFF2-40B4-BE49-F238E27FC236}">
                  <a16:creationId xmlns:a16="http://schemas.microsoft.com/office/drawing/2014/main" id="{4409A9D0-8DA3-40FA-8EDA-F158294DC7B8}"/>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13562" y="2257425"/>
              <a:ext cx="714375" cy="1171575"/>
            </a:xfrm>
            <a:prstGeom prst="rect">
              <a:avLst/>
            </a:prstGeom>
          </p:spPr>
        </p:pic>
        <p:sp>
          <p:nvSpPr>
            <p:cNvPr id="12" name="TextBox 11">
              <a:extLst>
                <a:ext uri="{FF2B5EF4-FFF2-40B4-BE49-F238E27FC236}">
                  <a16:creationId xmlns:a16="http://schemas.microsoft.com/office/drawing/2014/main" id="{C4E8464B-75EE-4660-868E-340775110BF2}"/>
                </a:ext>
              </a:extLst>
            </p:cNvPr>
            <p:cNvSpPr txBox="1"/>
            <p:nvPr/>
          </p:nvSpPr>
          <p:spPr>
            <a:xfrm>
              <a:off x="7572634" y="2549663"/>
              <a:ext cx="2706190" cy="707886"/>
            </a:xfrm>
            <a:prstGeom prst="rect">
              <a:avLst/>
            </a:prstGeom>
            <a:noFill/>
          </p:spPr>
          <p:txBody>
            <a:bodyPr wrap="none" rtlCol="0">
              <a:spAutoFit/>
            </a:bodyPr>
            <a:lstStyle/>
            <a:p>
              <a:r>
                <a:rPr lang="en-GB" sz="4000" dirty="0" err="1">
                  <a:solidFill>
                    <a:srgbClr val="DBE9CD"/>
                  </a:solidFill>
                  <a:latin typeface="Baskerville Old Face" panose="02020602080505020303" pitchFamily="18" charset="0"/>
                  <a:cs typeface="AngsanaUPC" panose="02020603050405020304" pitchFamily="18" charset="-34"/>
                </a:rPr>
                <a:t>ETHOnline</a:t>
              </a:r>
              <a:endParaRPr lang="en-GB" sz="4000" dirty="0">
                <a:solidFill>
                  <a:srgbClr val="DBE9CD"/>
                </a:solidFill>
                <a:latin typeface="Baskerville Old Face" panose="02020602080505020303" pitchFamily="18" charset="0"/>
                <a:cs typeface="AngsanaUPC" panose="02020603050405020304" pitchFamily="18" charset="-34"/>
              </a:endParaRPr>
            </a:p>
          </p:txBody>
        </p:sp>
        <p:pic>
          <p:nvPicPr>
            <p:cNvPr id="13" name="Picture 12">
              <a:extLst>
                <a:ext uri="{FF2B5EF4-FFF2-40B4-BE49-F238E27FC236}">
                  <a16:creationId xmlns:a16="http://schemas.microsoft.com/office/drawing/2014/main" id="{561562DE-B4F5-457F-84C3-185CA7779665}"/>
                </a:ext>
              </a:extLst>
            </p:cNvPr>
            <p:cNvPicPr>
              <a:picLocks noChangeAspect="1"/>
            </p:cNvPicPr>
            <p:nvPr/>
          </p:nvPicPr>
          <p:blipFill rotWithShape="1">
            <a:blip r:embed="rId6">
              <a:clrChange>
                <a:clrFrom>
                  <a:srgbClr val="000000"/>
                </a:clrFrom>
                <a:clrTo>
                  <a:srgbClr val="000000">
                    <a:alpha val="0"/>
                  </a:srgbClr>
                </a:clrTo>
              </a:clrChange>
            </a:blip>
            <a:srcRect l="16340" r="23026"/>
            <a:stretch/>
          </p:blipFill>
          <p:spPr>
            <a:xfrm>
              <a:off x="8487818" y="3195844"/>
              <a:ext cx="1791006" cy="707886"/>
            </a:xfrm>
            <a:prstGeom prst="rect">
              <a:avLst/>
            </a:prstGeom>
          </p:spPr>
        </p:pic>
      </p:grpSp>
    </p:spTree>
    <p:extLst>
      <p:ext uri="{BB962C8B-B14F-4D97-AF65-F5344CB8AC3E}">
        <p14:creationId xmlns:p14="http://schemas.microsoft.com/office/powerpoint/2010/main" val="363509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DB54-D455-40C3-81F9-3192D9854302}"/>
              </a:ext>
            </a:extLst>
          </p:cNvPr>
          <p:cNvSpPr>
            <a:spLocks noGrp="1"/>
          </p:cNvSpPr>
          <p:nvPr>
            <p:ph type="title"/>
          </p:nvPr>
        </p:nvSpPr>
        <p:spPr/>
        <p:txBody>
          <a:bodyPr/>
          <a:lstStyle/>
          <a:p>
            <a:r>
              <a:rPr lang="en-GB" dirty="0"/>
              <a:t>Teaser Video</a:t>
            </a:r>
          </a:p>
        </p:txBody>
      </p:sp>
    </p:spTree>
    <p:extLst>
      <p:ext uri="{BB962C8B-B14F-4D97-AF65-F5344CB8AC3E}">
        <p14:creationId xmlns:p14="http://schemas.microsoft.com/office/powerpoint/2010/main" val="2779480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2764AE7-ACAA-4C65-B4E3-0DA7CA2F95F0}"/>
              </a:ext>
            </a:extLst>
          </p:cNvPr>
          <p:cNvGraphicFramePr>
            <a:graphicFrameLocks noGrp="1"/>
          </p:cNvGraphicFramePr>
          <p:nvPr>
            <p:extLst>
              <p:ext uri="{D42A27DB-BD31-4B8C-83A1-F6EECF244321}">
                <p14:modId xmlns:p14="http://schemas.microsoft.com/office/powerpoint/2010/main" val="3793367639"/>
              </p:ext>
            </p:extLst>
          </p:nvPr>
        </p:nvGraphicFramePr>
        <p:xfrm>
          <a:off x="990600" y="254428"/>
          <a:ext cx="10477500" cy="6096000"/>
        </p:xfrm>
        <a:graphic>
          <a:graphicData uri="http://schemas.openxmlformats.org/drawingml/2006/table">
            <a:tbl>
              <a:tblPr firstRow="1" bandRow="1">
                <a:tableStyleId>{5C22544A-7EE6-4342-B048-85BDC9FD1C3A}</a:tableStyleId>
              </a:tblPr>
              <a:tblGrid>
                <a:gridCol w="4749800">
                  <a:extLst>
                    <a:ext uri="{9D8B030D-6E8A-4147-A177-3AD203B41FA5}">
                      <a16:colId xmlns:a16="http://schemas.microsoft.com/office/drawing/2014/main" val="117838659"/>
                    </a:ext>
                  </a:extLst>
                </a:gridCol>
                <a:gridCol w="5727700">
                  <a:extLst>
                    <a:ext uri="{9D8B030D-6E8A-4147-A177-3AD203B41FA5}">
                      <a16:colId xmlns:a16="http://schemas.microsoft.com/office/drawing/2014/main" val="615907035"/>
                    </a:ext>
                  </a:extLst>
                </a:gridCol>
              </a:tblGrid>
              <a:tr h="343605">
                <a:tc>
                  <a:txBody>
                    <a:bodyPr/>
                    <a:lstStyle/>
                    <a:p>
                      <a:r>
                        <a:rPr lang="en-GB" dirty="0"/>
                        <a:t>Challenge</a:t>
                      </a:r>
                    </a:p>
                  </a:txBody>
                  <a:tcPr/>
                </a:tc>
                <a:tc>
                  <a:txBody>
                    <a:bodyPr/>
                    <a:lstStyle/>
                    <a:p>
                      <a:r>
                        <a:rPr lang="en-GB" dirty="0"/>
                        <a:t>Solution</a:t>
                      </a:r>
                    </a:p>
                  </a:txBody>
                  <a:tcPr/>
                </a:tc>
                <a:extLst>
                  <a:ext uri="{0D108BD9-81ED-4DB2-BD59-A6C34878D82A}">
                    <a16:rowId xmlns:a16="http://schemas.microsoft.com/office/drawing/2014/main" val="1699045274"/>
                  </a:ext>
                </a:extLst>
              </a:tr>
              <a:tr h="601308">
                <a:tc>
                  <a:txBody>
                    <a:bodyPr/>
                    <a:lstStyle/>
                    <a:p>
                      <a:r>
                        <a:rPr lang="en-GB" dirty="0"/>
                        <a:t>Full decentralisation requires random number</a:t>
                      </a:r>
                    </a:p>
                  </a:txBody>
                  <a:tcPr/>
                </a:tc>
                <a:tc>
                  <a:txBody>
                    <a:bodyPr/>
                    <a:lstStyle/>
                    <a:p>
                      <a:r>
                        <a:rPr lang="en-GB" dirty="0">
                          <a:solidFill>
                            <a:srgbClr val="FF0000"/>
                          </a:solidFill>
                        </a:rPr>
                        <a:t>CHAINLINK (VRF)</a:t>
                      </a:r>
                    </a:p>
                  </a:txBody>
                  <a:tcPr/>
                </a:tc>
                <a:extLst>
                  <a:ext uri="{0D108BD9-81ED-4DB2-BD59-A6C34878D82A}">
                    <a16:rowId xmlns:a16="http://schemas.microsoft.com/office/drawing/2014/main" val="3091819864"/>
                  </a:ext>
                </a:extLst>
              </a:tr>
              <a:tr h="601308">
                <a:tc>
                  <a:txBody>
                    <a:bodyPr/>
                    <a:lstStyle/>
                    <a:p>
                      <a:r>
                        <a:rPr lang="en-GB" dirty="0"/>
                        <a:t>Seamless connection for users that doesn’t have an ETH account yet</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010661526"/>
                  </a:ext>
                </a:extLst>
              </a:tr>
              <a:tr h="343605">
                <a:tc>
                  <a:txBody>
                    <a:bodyPr/>
                    <a:lstStyle/>
                    <a:p>
                      <a:r>
                        <a:rPr lang="en-GB" dirty="0"/>
                        <a:t>Fast and cheap transactions</a:t>
                      </a:r>
                    </a:p>
                  </a:txBody>
                  <a:tcPr/>
                </a:tc>
                <a:tc>
                  <a:txBody>
                    <a:bodyPr/>
                    <a:lstStyle/>
                    <a:p>
                      <a:r>
                        <a:rPr lang="en-GB" dirty="0"/>
                        <a:t>Layer 2 (</a:t>
                      </a:r>
                      <a:r>
                        <a:rPr lang="en-GB" dirty="0">
                          <a:solidFill>
                            <a:srgbClr val="FF0000"/>
                          </a:solidFill>
                        </a:rPr>
                        <a:t>MATIC</a:t>
                      </a:r>
                      <a:r>
                        <a:rPr lang="en-GB" dirty="0"/>
                        <a:t>)</a:t>
                      </a:r>
                    </a:p>
                  </a:txBody>
                  <a:tcPr/>
                </a:tc>
                <a:extLst>
                  <a:ext uri="{0D108BD9-81ED-4DB2-BD59-A6C34878D82A}">
                    <a16:rowId xmlns:a16="http://schemas.microsoft.com/office/drawing/2014/main" val="2935017918"/>
                  </a:ext>
                </a:extLst>
              </a:tr>
              <a:tr h="859012">
                <a:tc>
                  <a:txBody>
                    <a:bodyPr/>
                    <a:lstStyle/>
                    <a:p>
                      <a:r>
                        <a:rPr lang="en-GB" dirty="0"/>
                        <a:t>No fees transactions</a:t>
                      </a:r>
                    </a:p>
                    <a:p>
                      <a:r>
                        <a:rPr lang="en-GB" dirty="0"/>
                        <a:t>Users doesn’t have native token (ETH on L1, MATIC on L2)</a:t>
                      </a:r>
                    </a:p>
                  </a:txBody>
                  <a:tcPr/>
                </a:tc>
                <a:tc>
                  <a:txBody>
                    <a:bodyPr/>
                    <a:lstStyle/>
                    <a:p>
                      <a:r>
                        <a:rPr lang="en-GB" dirty="0">
                          <a:solidFill>
                            <a:srgbClr val="FF0000"/>
                          </a:solidFill>
                        </a:rPr>
                        <a:t>Gas Station Network</a:t>
                      </a:r>
                    </a:p>
                  </a:txBody>
                  <a:tcPr/>
                </a:tc>
                <a:extLst>
                  <a:ext uri="{0D108BD9-81ED-4DB2-BD59-A6C34878D82A}">
                    <a16:rowId xmlns:a16="http://schemas.microsoft.com/office/drawing/2014/main" val="2464837827"/>
                  </a:ext>
                </a:extLst>
              </a:tr>
              <a:tr h="1517587">
                <a:tc>
                  <a:txBody>
                    <a:bodyPr/>
                    <a:lstStyle/>
                    <a:p>
                      <a:r>
                        <a:rPr lang="en-GB" dirty="0"/>
                        <a:t>Fund the Gas Relay</a:t>
                      </a:r>
                    </a:p>
                  </a:txBody>
                  <a:tcPr/>
                </a:tc>
                <a:tc>
                  <a:txBody>
                    <a:bodyPr/>
                    <a:lstStyle/>
                    <a:p>
                      <a:r>
                        <a:rPr lang="en-GB" dirty="0">
                          <a:solidFill>
                            <a:srgbClr val="FF0000"/>
                          </a:solidFill>
                        </a:rPr>
                        <a:t>Pool Together</a:t>
                      </a:r>
                      <a:r>
                        <a:rPr lang="en-GB" dirty="0">
                          <a:solidFill>
                            <a:schemeClr val="tx1"/>
                          </a:solidFill>
                        </a:rPr>
                        <a:t> (on layer 1 </a:t>
                      </a:r>
                      <a:r>
                        <a:rPr lang="en-GB" sz="2800" dirty="0">
                          <a:solidFill>
                            <a:schemeClr val="tx1"/>
                          </a:solidFill>
                          <a:highlight>
                            <a:srgbClr val="FFFF00"/>
                          </a:highlight>
                          <a:sym typeface="Symbol" panose="05050102010706020507" pitchFamily="18" charset="2"/>
                        </a:rPr>
                        <a:t></a:t>
                      </a:r>
                      <a:r>
                        <a:rPr lang="en-GB" dirty="0">
                          <a:solidFill>
                            <a:schemeClr val="tx1"/>
                          </a:solidFill>
                        </a:rPr>
                        <a:t>)</a:t>
                      </a:r>
                    </a:p>
                    <a:p>
                      <a:r>
                        <a:rPr lang="en-GB" dirty="0"/>
                        <a:t>Prize strategy = earned interest </a:t>
                      </a:r>
                      <a:r>
                        <a:rPr lang="en-GB" dirty="0">
                          <a:sym typeface="Wingdings" panose="05000000000000000000" pitchFamily="2" charset="2"/>
                        </a:rPr>
                        <a:t> Gas Relay Fund</a:t>
                      </a:r>
                    </a:p>
                    <a:p>
                      <a:endParaRPr lang="en-GB" dirty="0">
                        <a:sym typeface="Wingdings" panose="05000000000000000000" pitchFamily="2" charset="2"/>
                      </a:endParaRPr>
                    </a:p>
                    <a:p>
                      <a:r>
                        <a:rPr lang="en-GB" dirty="0">
                          <a:sym typeface="Wingdings" panose="05000000000000000000" pitchFamily="2" charset="2"/>
                        </a:rPr>
                        <a:t>Gas Relay checks the TX signer has contributed to the pool (ticket token)</a:t>
                      </a:r>
                      <a:endParaRPr lang="en-GB" dirty="0"/>
                    </a:p>
                  </a:txBody>
                  <a:tcPr/>
                </a:tc>
                <a:extLst>
                  <a:ext uri="{0D108BD9-81ED-4DB2-BD59-A6C34878D82A}">
                    <a16:rowId xmlns:a16="http://schemas.microsoft.com/office/drawing/2014/main" val="3671118216"/>
                  </a:ext>
                </a:extLst>
              </a:tr>
              <a:tr h="624768">
                <a:tc>
                  <a:txBody>
                    <a:bodyPr/>
                    <a:lstStyle/>
                    <a:p>
                      <a:r>
                        <a:rPr lang="en-GB" dirty="0"/>
                        <a:t>Pool Together fund on Layer 1, Gas Relay on Layer 2</a:t>
                      </a:r>
                    </a:p>
                  </a:txBody>
                  <a:tcPr/>
                </a:tc>
                <a:tc>
                  <a:txBody>
                    <a:bodyPr/>
                    <a:lstStyle/>
                    <a:p>
                      <a:r>
                        <a:rPr lang="en-GB" dirty="0"/>
                        <a:t>?? Transfer ticket token from L1 to L2 </a:t>
                      </a:r>
                    </a:p>
                    <a:p>
                      <a:r>
                        <a:rPr lang="en-GB" dirty="0"/>
                        <a:t>?? Oracle (</a:t>
                      </a:r>
                      <a:r>
                        <a:rPr lang="en-GB" dirty="0">
                          <a:solidFill>
                            <a:srgbClr val="FF0000"/>
                          </a:solidFill>
                        </a:rPr>
                        <a:t>CHAINLINK</a:t>
                      </a:r>
                      <a:r>
                        <a:rPr lang="en-GB" dirty="0"/>
                        <a:t>) to request L1 info from L2</a:t>
                      </a:r>
                    </a:p>
                  </a:txBody>
                  <a:tcPr/>
                </a:tc>
                <a:extLst>
                  <a:ext uri="{0D108BD9-81ED-4DB2-BD59-A6C34878D82A}">
                    <a16:rowId xmlns:a16="http://schemas.microsoft.com/office/drawing/2014/main" val="3509070706"/>
                  </a:ext>
                </a:extLst>
              </a:tr>
              <a:tr h="859012">
                <a:tc>
                  <a:txBody>
                    <a:bodyPr/>
                    <a:lstStyle/>
                    <a:p>
                      <a:r>
                        <a:rPr lang="en-GB" dirty="0"/>
                        <a:t>Users have to connect both on L1 (to contribute to the pool) and L2 (to play game)</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34260427"/>
                  </a:ext>
                </a:extLst>
              </a:tr>
            </a:tbl>
          </a:graphicData>
        </a:graphic>
      </p:graphicFrame>
    </p:spTree>
    <p:extLst>
      <p:ext uri="{BB962C8B-B14F-4D97-AF65-F5344CB8AC3E}">
        <p14:creationId xmlns:p14="http://schemas.microsoft.com/office/powerpoint/2010/main" val="3605012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5CA5-C623-4855-BBF7-4835FAE639B2}"/>
              </a:ext>
            </a:extLst>
          </p:cNvPr>
          <p:cNvSpPr>
            <a:spLocks noGrp="1"/>
          </p:cNvSpPr>
          <p:nvPr>
            <p:ph type="title"/>
          </p:nvPr>
        </p:nvSpPr>
        <p:spPr/>
        <p:txBody>
          <a:bodyPr/>
          <a:lstStyle/>
          <a:p>
            <a:r>
              <a:rPr lang="en-GB" dirty="0"/>
              <a:t>Try It</a:t>
            </a:r>
          </a:p>
        </p:txBody>
      </p:sp>
      <p:sp>
        <p:nvSpPr>
          <p:cNvPr id="3" name="Content Placeholder 2">
            <a:extLst>
              <a:ext uri="{FF2B5EF4-FFF2-40B4-BE49-F238E27FC236}">
                <a16:creationId xmlns:a16="http://schemas.microsoft.com/office/drawing/2014/main" id="{A55B26F2-18B7-4F94-96BC-667ADD196183}"/>
              </a:ext>
            </a:extLst>
          </p:cNvPr>
          <p:cNvSpPr>
            <a:spLocks noGrp="1"/>
          </p:cNvSpPr>
          <p:nvPr>
            <p:ph idx="1"/>
          </p:nvPr>
        </p:nvSpPr>
        <p:spPr/>
        <p:txBody>
          <a:bodyPr>
            <a:normAutofit/>
          </a:bodyPr>
          <a:lstStyle/>
          <a:p>
            <a:r>
              <a:rPr lang="en-GB" sz="2800" dirty="0"/>
              <a:t>Live Demo</a:t>
            </a:r>
            <a:br>
              <a:rPr lang="en-GB" sz="2800" dirty="0"/>
            </a:br>
            <a:r>
              <a:rPr lang="en-GB" sz="2800" dirty="0">
                <a:hlinkClick r:id="rId3"/>
              </a:rPr>
              <a:t>https://levalleux-ludo.github.io/DAPP/DeFiVenture/demo.html</a:t>
            </a:r>
            <a:br>
              <a:rPr lang="en-GB" sz="2800" dirty="0"/>
            </a:br>
            <a:br>
              <a:rPr lang="en-GB" sz="2800" dirty="0"/>
            </a:br>
            <a:r>
              <a:rPr lang="en-GB" sz="2800" dirty="0"/>
              <a:t>deployed on Matic Mumbai </a:t>
            </a:r>
            <a:r>
              <a:rPr lang="en-GB" sz="2800" dirty="0" err="1"/>
              <a:t>Testnet</a:t>
            </a:r>
            <a:br>
              <a:rPr lang="en-GB" sz="2800" dirty="0"/>
            </a:br>
            <a:r>
              <a:rPr lang="en-GB" sz="2400" i="1" dirty="0"/>
              <a:t>@</a:t>
            </a:r>
            <a:r>
              <a:rPr lang="en-GB" sz="2400" i="1" dirty="0" err="1"/>
              <a:t>GameFactory</a:t>
            </a:r>
            <a:r>
              <a:rPr lang="en-GB" sz="2400" i="1" dirty="0"/>
              <a:t> </a:t>
            </a:r>
            <a:r>
              <a:rPr lang="en-GB" sz="2400" i="1" dirty="0">
                <a:hlinkClick r:id="rId4"/>
              </a:rPr>
              <a:t>0xf417DAF7106BEc2ee19403259340c53336e4CB81</a:t>
            </a:r>
            <a:endParaRPr lang="en-GB" sz="2800" i="1" dirty="0"/>
          </a:p>
          <a:p>
            <a:endParaRPr lang="en-GB" sz="2800" dirty="0"/>
          </a:p>
        </p:txBody>
      </p:sp>
    </p:spTree>
    <p:extLst>
      <p:ext uri="{BB962C8B-B14F-4D97-AF65-F5344CB8AC3E}">
        <p14:creationId xmlns:p14="http://schemas.microsoft.com/office/powerpoint/2010/main" val="1257412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679753" y="1582057"/>
            <a:ext cx="10832494" cy="4666343"/>
          </a:xfrm>
          <a:solidFill>
            <a:schemeClr val="tx1">
              <a:alpha val="70000"/>
            </a:schemeClr>
          </a:solidFill>
        </p:spPr>
        <p:txBody>
          <a:bodyPr>
            <a:normAutofit/>
          </a:bodyPr>
          <a:lstStyle/>
          <a:p>
            <a:r>
              <a:rPr lang="en-GB" sz="2400" dirty="0"/>
              <a:t>Fully decentralized game</a:t>
            </a:r>
          </a:p>
          <a:p>
            <a:endParaRPr lang="en-GB" sz="2400" dirty="0"/>
          </a:p>
          <a:p>
            <a:endParaRPr lang="en-GB" sz="2400" dirty="0"/>
          </a:p>
          <a:p>
            <a:endParaRPr lang="en-GB" sz="2400" dirty="0"/>
          </a:p>
          <a:p>
            <a:pPr marL="0" indent="0">
              <a:buNone/>
            </a:pPr>
            <a:r>
              <a:rPr lang="en-GB" sz="2400" dirty="0"/>
              <a:t>                          </a:t>
            </a:r>
          </a:p>
          <a:p>
            <a:endParaRPr lang="en-GB" sz="2400" dirty="0"/>
          </a:p>
        </p:txBody>
      </p:sp>
      <p:sp>
        <p:nvSpPr>
          <p:cNvPr id="13" name="Rectangle: Rounded Corners 12">
            <a:extLst>
              <a:ext uri="{FF2B5EF4-FFF2-40B4-BE49-F238E27FC236}">
                <a16:creationId xmlns:a16="http://schemas.microsoft.com/office/drawing/2014/main" id="{2D5E3F72-1FC5-4934-B2C7-2B59C03FE739}"/>
              </a:ext>
            </a:extLst>
          </p:cNvPr>
          <p:cNvSpPr/>
          <p:nvPr/>
        </p:nvSpPr>
        <p:spPr>
          <a:xfrm>
            <a:off x="5458510" y="1698170"/>
            <a:ext cx="5615890" cy="428171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9753" y="627651"/>
            <a:ext cx="3981752" cy="762808"/>
          </a:xfrm>
        </p:spPr>
        <p:txBody>
          <a:bodyPr/>
          <a:lstStyle/>
          <a:p>
            <a:r>
              <a:rPr lang="en-GB" dirty="0"/>
              <a:t>How it is made</a:t>
            </a:r>
          </a:p>
        </p:txBody>
      </p:sp>
      <p:pic>
        <p:nvPicPr>
          <p:cNvPr id="5" name="Picture 4">
            <a:extLst>
              <a:ext uri="{FF2B5EF4-FFF2-40B4-BE49-F238E27FC236}">
                <a16:creationId xmlns:a16="http://schemas.microsoft.com/office/drawing/2014/main" id="{8AB44590-201B-4274-A8FE-647D36A308B3}"/>
              </a:ext>
            </a:extLst>
          </p:cNvPr>
          <p:cNvPicPr>
            <a:picLocks noChangeAspect="1"/>
          </p:cNvPicPr>
          <p:nvPr/>
        </p:nvPicPr>
        <p:blipFill rotWithShape="1">
          <a:blip r:embed="rId3">
            <a:extLst>
              <a:ext uri="{28A0092B-C50C-407E-A947-70E740481C1C}">
                <a14:useLocalDpi xmlns:a14="http://schemas.microsoft.com/office/drawing/2010/main" val="0"/>
              </a:ext>
            </a:extLst>
          </a:blip>
          <a:srcRect l="19292" t="33157" r="19241" b="32788"/>
          <a:stretch/>
        </p:blipFill>
        <p:spPr>
          <a:xfrm>
            <a:off x="7377141" y="1800468"/>
            <a:ext cx="1841374" cy="485807"/>
          </a:xfrm>
          <a:prstGeom prst="rect">
            <a:avLst/>
          </a:prstGeom>
        </p:spPr>
      </p:pic>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31102" y="3507015"/>
            <a:ext cx="838200" cy="838200"/>
          </a:xfrm>
          <a:prstGeom prst="rect">
            <a:avLst/>
          </a:prstGeom>
        </p:spPr>
      </p:pic>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25203" y="3255244"/>
            <a:ext cx="1200970" cy="369332"/>
          </a:xfrm>
          <a:prstGeom prst="rect">
            <a:avLst/>
          </a:prstGeom>
          <a:noFill/>
        </p:spPr>
        <p:txBody>
          <a:bodyPr wrap="none" rtlCol="0">
            <a:spAutoFit/>
          </a:bodyPr>
          <a:lstStyle/>
          <a:p>
            <a:r>
              <a:rPr lang="en-GB" dirty="0">
                <a:solidFill>
                  <a:srgbClr val="DBE9CD"/>
                </a:solidFill>
              </a:rPr>
              <a:t>Front-End</a:t>
            </a:r>
          </a:p>
        </p:txBody>
      </p:sp>
      <p:sp>
        <p:nvSpPr>
          <p:cNvPr id="14" name="Arrow: Right 13">
            <a:extLst>
              <a:ext uri="{FF2B5EF4-FFF2-40B4-BE49-F238E27FC236}">
                <a16:creationId xmlns:a16="http://schemas.microsoft.com/office/drawing/2014/main" id="{8FB97BD1-EE66-4CF8-B72A-F787CB778A6F}"/>
              </a:ext>
            </a:extLst>
          </p:cNvPr>
          <p:cNvSpPr/>
          <p:nvPr/>
        </p:nvSpPr>
        <p:spPr>
          <a:xfrm>
            <a:off x="2316170" y="3779967"/>
            <a:ext cx="30903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D9BA12E1-D7B7-45CD-8FDE-FD02A7164AB9}"/>
              </a:ext>
            </a:extLst>
          </p:cNvPr>
          <p:cNvSpPr/>
          <p:nvPr/>
        </p:nvSpPr>
        <p:spPr>
          <a:xfrm>
            <a:off x="3890962" y="3773778"/>
            <a:ext cx="156754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F98509B-D1AC-40FF-9B1B-1DE510E7D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39061" y="3370266"/>
            <a:ext cx="1326016" cy="405393"/>
          </a:xfrm>
          <a:prstGeom prst="rect">
            <a:avLst/>
          </a:prstGeom>
        </p:spPr>
      </p:pic>
      <p:grpSp>
        <p:nvGrpSpPr>
          <p:cNvPr id="25" name="Group 24">
            <a:extLst>
              <a:ext uri="{FF2B5EF4-FFF2-40B4-BE49-F238E27FC236}">
                <a16:creationId xmlns:a16="http://schemas.microsoft.com/office/drawing/2014/main" id="{7C2540F2-42A0-436B-AAA7-C8368907C794}"/>
              </a:ext>
            </a:extLst>
          </p:cNvPr>
          <p:cNvGrpSpPr/>
          <p:nvPr/>
        </p:nvGrpSpPr>
        <p:grpSpPr>
          <a:xfrm>
            <a:off x="4320835" y="5230325"/>
            <a:ext cx="4581865" cy="581055"/>
            <a:chOff x="4320835" y="4531825"/>
            <a:chExt cx="4581865" cy="581055"/>
          </a:xfrm>
        </p:grpSpPr>
        <p:sp>
          <p:nvSpPr>
            <p:cNvPr id="17" name="Rectangle: Rounded Corners 16">
              <a:extLst>
                <a:ext uri="{FF2B5EF4-FFF2-40B4-BE49-F238E27FC236}">
                  <a16:creationId xmlns:a16="http://schemas.microsoft.com/office/drawing/2014/main" id="{ECA256B8-4EC4-4C87-8002-8FEA7F45B5DE}"/>
                </a:ext>
              </a:extLst>
            </p:cNvPr>
            <p:cNvSpPr/>
            <p:nvPr/>
          </p:nvSpPr>
          <p:spPr>
            <a:xfrm>
              <a:off x="4320835" y="4531825"/>
              <a:ext cx="4581865" cy="58105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8BA88D39-06C6-4AD1-9D04-42C4758B32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2561" y="4624411"/>
              <a:ext cx="1285595" cy="395882"/>
            </a:xfrm>
            <a:prstGeom prst="rect">
              <a:avLst/>
            </a:prstGeom>
          </p:spPr>
        </p:pic>
        <p:sp>
          <p:nvSpPr>
            <p:cNvPr id="18" name="Oval 17">
              <a:extLst>
                <a:ext uri="{FF2B5EF4-FFF2-40B4-BE49-F238E27FC236}">
                  <a16:creationId xmlns:a16="http://schemas.microsoft.com/office/drawing/2014/main" id="{D47478CD-FFA1-4EF8-8E60-1BB21FBAD895}"/>
                </a:ext>
              </a:extLst>
            </p:cNvPr>
            <p:cNvSpPr/>
            <p:nvPr/>
          </p:nvSpPr>
          <p:spPr>
            <a:xfrm>
              <a:off x="6049991"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Oracle</a:t>
              </a:r>
            </a:p>
          </p:txBody>
        </p:sp>
        <p:sp>
          <p:nvSpPr>
            <p:cNvPr id="19" name="Oval 18">
              <a:extLst>
                <a:ext uri="{FF2B5EF4-FFF2-40B4-BE49-F238E27FC236}">
                  <a16:creationId xmlns:a16="http://schemas.microsoft.com/office/drawing/2014/main" id="{09799848-DE48-4816-A3C4-B659F5A68089}"/>
                </a:ext>
              </a:extLst>
            </p:cNvPr>
            <p:cNvSpPr/>
            <p:nvPr/>
          </p:nvSpPr>
          <p:spPr>
            <a:xfrm>
              <a:off x="7525208"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VRFCoord</a:t>
              </a:r>
              <a:endParaRPr lang="en-GB" sz="1600" dirty="0"/>
            </a:p>
          </p:txBody>
        </p:sp>
      </p:grpSp>
      <p:sp>
        <p:nvSpPr>
          <p:cNvPr id="20" name="Oval 19">
            <a:extLst>
              <a:ext uri="{FF2B5EF4-FFF2-40B4-BE49-F238E27FC236}">
                <a16:creationId xmlns:a16="http://schemas.microsoft.com/office/drawing/2014/main" id="{D2559DC3-9C6D-4DEF-AACC-770EB7F05115}"/>
              </a:ext>
            </a:extLst>
          </p:cNvPr>
          <p:cNvSpPr/>
          <p:nvPr/>
        </p:nvSpPr>
        <p:spPr>
          <a:xfrm>
            <a:off x="5606329" y="2647287"/>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GameFactory</a:t>
            </a:r>
            <a:endParaRPr lang="en-GB" sz="1600" dirty="0"/>
          </a:p>
        </p:txBody>
      </p:sp>
      <p:sp>
        <p:nvSpPr>
          <p:cNvPr id="21" name="Oval 20">
            <a:extLst>
              <a:ext uri="{FF2B5EF4-FFF2-40B4-BE49-F238E27FC236}">
                <a16:creationId xmlns:a16="http://schemas.microsoft.com/office/drawing/2014/main" id="{F87D6F94-8B75-4A28-9ABB-C2C75BB8A265}"/>
              </a:ext>
            </a:extLst>
          </p:cNvPr>
          <p:cNvSpPr/>
          <p:nvPr/>
        </p:nvSpPr>
        <p:spPr>
          <a:xfrm>
            <a:off x="8385794" y="264655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8414401" y="3244084"/>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8414401" y="3843711"/>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24" name="Oval 23">
            <a:extLst>
              <a:ext uri="{FF2B5EF4-FFF2-40B4-BE49-F238E27FC236}">
                <a16:creationId xmlns:a16="http://schemas.microsoft.com/office/drawing/2014/main" id="{F8B5FAE8-AEBC-4EE9-A281-DAE6C1B93BCD}"/>
              </a:ext>
            </a:extLst>
          </p:cNvPr>
          <p:cNvSpPr/>
          <p:nvPr/>
        </p:nvSpPr>
        <p:spPr>
          <a:xfrm>
            <a:off x="8432920" y="445072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Marketplace</a:t>
            </a:r>
          </a:p>
        </p:txBody>
      </p:sp>
      <p:cxnSp>
        <p:nvCxnSpPr>
          <p:cNvPr id="28" name="Connector: Elbow 27">
            <a:extLst>
              <a:ext uri="{FF2B5EF4-FFF2-40B4-BE49-F238E27FC236}">
                <a16:creationId xmlns:a16="http://schemas.microsoft.com/office/drawing/2014/main" id="{4171B1A3-C035-43C9-9F6A-FA9D7AC8BA2A}"/>
              </a:ext>
            </a:extLst>
          </p:cNvPr>
          <p:cNvCxnSpPr>
            <a:stCxn id="20" idx="6"/>
            <a:endCxn id="21" idx="2"/>
          </p:cNvCxnSpPr>
          <p:nvPr/>
        </p:nvCxnSpPr>
        <p:spPr>
          <a:xfrm flipV="1">
            <a:off x="7327177" y="2952556"/>
            <a:ext cx="1058617" cy="731"/>
          </a:xfrm>
          <a:prstGeom prst="bentConnector3">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E9BADE-11C1-425F-828E-D5B1537917A4}"/>
              </a:ext>
            </a:extLst>
          </p:cNvPr>
          <p:cNvSpPr txBox="1"/>
          <p:nvPr/>
        </p:nvSpPr>
        <p:spPr>
          <a:xfrm>
            <a:off x="7307424" y="2591075"/>
            <a:ext cx="947695" cy="369332"/>
          </a:xfrm>
          <a:prstGeom prst="rect">
            <a:avLst/>
          </a:prstGeom>
          <a:noFill/>
        </p:spPr>
        <p:txBody>
          <a:bodyPr wrap="none" rtlCol="0">
            <a:spAutoFit/>
          </a:bodyPr>
          <a:lstStyle/>
          <a:p>
            <a:r>
              <a:rPr lang="en-GB" dirty="0">
                <a:solidFill>
                  <a:srgbClr val="92D050"/>
                </a:solidFill>
              </a:rPr>
              <a:t>creates</a:t>
            </a:r>
          </a:p>
        </p:txBody>
      </p:sp>
      <p:cxnSp>
        <p:nvCxnSpPr>
          <p:cNvPr id="30" name="Connector: Elbow 29">
            <a:extLst>
              <a:ext uri="{FF2B5EF4-FFF2-40B4-BE49-F238E27FC236}">
                <a16:creationId xmlns:a16="http://schemas.microsoft.com/office/drawing/2014/main" id="{28293F57-8481-4A79-8C32-2CFD5C43BCDD}"/>
              </a:ext>
            </a:extLst>
          </p:cNvPr>
          <p:cNvCxnSpPr>
            <a:cxnSpLocks/>
            <a:stCxn id="29" idx="2"/>
            <a:endCxn id="22" idx="2"/>
          </p:cNvCxnSpPr>
          <p:nvPr/>
        </p:nvCxnSpPr>
        <p:spPr>
          <a:xfrm rot="16200000" flipH="1">
            <a:off x="7802998" y="2938680"/>
            <a:ext cx="589677"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DCF5ECA-1182-4E6C-8C30-C1CAFEA4BD1F}"/>
              </a:ext>
            </a:extLst>
          </p:cNvPr>
          <p:cNvCxnSpPr>
            <a:cxnSpLocks/>
            <a:stCxn id="29" idx="2"/>
            <a:endCxn id="23" idx="2"/>
          </p:cNvCxnSpPr>
          <p:nvPr/>
        </p:nvCxnSpPr>
        <p:spPr>
          <a:xfrm rot="16200000" flipH="1">
            <a:off x="7503184" y="3238494"/>
            <a:ext cx="1189304"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A11967B-04D5-4EC2-89C3-07D594CA31B8}"/>
              </a:ext>
            </a:extLst>
          </p:cNvPr>
          <p:cNvCxnSpPr>
            <a:cxnSpLocks/>
            <a:stCxn id="29" idx="2"/>
            <a:endCxn id="24" idx="2"/>
          </p:cNvCxnSpPr>
          <p:nvPr/>
        </p:nvCxnSpPr>
        <p:spPr>
          <a:xfrm rot="16200000" flipH="1">
            <a:off x="7208937" y="3532742"/>
            <a:ext cx="1796319" cy="651648"/>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F2FBD6A-7273-496F-8DBE-78C97FE30085}"/>
              </a:ext>
            </a:extLst>
          </p:cNvPr>
          <p:cNvCxnSpPr>
            <a:cxnSpLocks/>
            <a:stCxn id="18" idx="4"/>
            <a:endCxn id="19" idx="4"/>
          </p:cNvCxnSpPr>
          <p:nvPr/>
        </p:nvCxnSpPr>
        <p:spPr>
          <a:xfrm rot="16200000" flipH="1">
            <a:off x="7416249" y="4957539"/>
            <a:ext cx="12700" cy="1475217"/>
          </a:xfrm>
          <a:prstGeom prst="bentConnector3">
            <a:avLst>
              <a:gd name="adj1" fmla="val 1800000"/>
            </a:avLst>
          </a:prstGeom>
          <a:ln w="1270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7548D57-5363-41B5-958E-64D6000167F4}"/>
              </a:ext>
            </a:extLst>
          </p:cNvPr>
          <p:cNvCxnSpPr>
            <a:cxnSpLocks/>
            <a:stCxn id="21" idx="6"/>
            <a:endCxn id="19" idx="6"/>
          </p:cNvCxnSpPr>
          <p:nvPr/>
        </p:nvCxnSpPr>
        <p:spPr>
          <a:xfrm flipH="1">
            <a:off x="8782508" y="2952556"/>
            <a:ext cx="1324134" cy="2564792"/>
          </a:xfrm>
          <a:prstGeom prst="bentConnector3">
            <a:avLst>
              <a:gd name="adj1" fmla="val -17264"/>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568632" y="1582057"/>
            <a:ext cx="10832494" cy="4666343"/>
          </a:xfrm>
          <a:solidFill>
            <a:schemeClr val="tx1">
              <a:alpha val="70000"/>
            </a:schemeClr>
          </a:solidFill>
        </p:spPr>
        <p:txBody>
          <a:bodyPr>
            <a:normAutofit/>
          </a:bodyPr>
          <a:lstStyle/>
          <a:p>
            <a:r>
              <a:rPr lang="en-GB" sz="2400" dirty="0"/>
              <a:t>Typical one user’s play round</a:t>
            </a:r>
          </a:p>
          <a:p>
            <a:endParaRPr lang="en-GB" sz="2400" dirty="0"/>
          </a:p>
          <a:p>
            <a:endParaRPr lang="en-GB" sz="2400" dirty="0"/>
          </a:p>
          <a:p>
            <a:pPr marL="0" indent="0">
              <a:buNone/>
            </a:pPr>
            <a:r>
              <a:rPr lang="en-GB" sz="2400" dirty="0"/>
              <a:t>                          </a:t>
            </a:r>
          </a:p>
          <a:p>
            <a:endParaRPr lang="en-GB" sz="2400"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7334" y="609600"/>
            <a:ext cx="3038324" cy="646331"/>
          </a:xfrm>
        </p:spPr>
        <p:txBody>
          <a:bodyPr/>
          <a:lstStyle/>
          <a:p>
            <a:r>
              <a:rPr lang="en-GB" dirty="0"/>
              <a:t>How it works</a:t>
            </a:r>
          </a:p>
        </p:txBody>
      </p:sp>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0874" y="2446629"/>
            <a:ext cx="838200" cy="838200"/>
          </a:xfrm>
          <a:prstGeom prst="rect">
            <a:avLst/>
          </a:prstGeom>
        </p:spPr>
      </p:pic>
      <p:grpSp>
        <p:nvGrpSpPr>
          <p:cNvPr id="6" name="Group 5">
            <a:extLst>
              <a:ext uri="{FF2B5EF4-FFF2-40B4-BE49-F238E27FC236}">
                <a16:creationId xmlns:a16="http://schemas.microsoft.com/office/drawing/2014/main" id="{19D23975-3463-4CB4-B683-769FFB6B8CBD}"/>
              </a:ext>
            </a:extLst>
          </p:cNvPr>
          <p:cNvGrpSpPr/>
          <p:nvPr/>
        </p:nvGrpSpPr>
        <p:grpSpPr>
          <a:xfrm>
            <a:off x="2415479" y="2279013"/>
            <a:ext cx="1116011" cy="1001915"/>
            <a:chOff x="2698886" y="3266678"/>
            <a:chExt cx="1116011" cy="1001915"/>
          </a:xfrm>
        </p:grpSpPr>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98886" y="3266678"/>
              <a:ext cx="1116011" cy="369332"/>
            </a:xfrm>
            <a:prstGeom prst="rect">
              <a:avLst/>
            </a:prstGeom>
            <a:noFill/>
          </p:spPr>
          <p:txBody>
            <a:bodyPr wrap="none" rtlCol="0">
              <a:spAutoFit/>
            </a:bodyPr>
            <a:lstStyle/>
            <a:p>
              <a:r>
                <a:rPr lang="en-GB" dirty="0" err="1">
                  <a:solidFill>
                    <a:srgbClr val="DBE9CD"/>
                  </a:solidFill>
                </a:rPr>
                <a:t>FrontEnd</a:t>
              </a:r>
              <a:endParaRPr lang="en-GB" dirty="0">
                <a:solidFill>
                  <a:srgbClr val="DBE9CD"/>
                </a:solidFill>
              </a:endParaRPr>
            </a:p>
          </p:txBody>
        </p:sp>
      </p:grpSp>
      <p:sp>
        <p:nvSpPr>
          <p:cNvPr id="14" name="Arrow: Right 13">
            <a:extLst>
              <a:ext uri="{FF2B5EF4-FFF2-40B4-BE49-F238E27FC236}">
                <a16:creationId xmlns:a16="http://schemas.microsoft.com/office/drawing/2014/main" id="{8FB97BD1-EE66-4CF8-B72A-F787CB778A6F}"/>
              </a:ext>
            </a:extLst>
          </p:cNvPr>
          <p:cNvSpPr/>
          <p:nvPr/>
        </p:nvSpPr>
        <p:spPr>
          <a:xfrm>
            <a:off x="1300386" y="35774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87D6F94-8B75-4A28-9ABB-C2C75BB8A265}"/>
              </a:ext>
            </a:extLst>
          </p:cNvPr>
          <p:cNvSpPr/>
          <p:nvPr/>
        </p:nvSpPr>
        <p:spPr>
          <a:xfrm>
            <a:off x="4222985" y="2599515"/>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7823502"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9698900"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40" name="Rectangle 39">
            <a:extLst>
              <a:ext uri="{FF2B5EF4-FFF2-40B4-BE49-F238E27FC236}">
                <a16:creationId xmlns:a16="http://schemas.microsoft.com/office/drawing/2014/main" id="{B95D2981-C796-4076-9A2E-8343C30BB1D3}"/>
              </a:ext>
            </a:extLst>
          </p:cNvPr>
          <p:cNvSpPr/>
          <p:nvPr/>
        </p:nvSpPr>
        <p:spPr>
          <a:xfrm>
            <a:off x="1182779" y="3211203"/>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3" name="Rectangle 42">
            <a:extLst>
              <a:ext uri="{FF2B5EF4-FFF2-40B4-BE49-F238E27FC236}">
                <a16:creationId xmlns:a16="http://schemas.microsoft.com/office/drawing/2014/main" id="{7774A0F2-4428-48E2-969A-F9F3C9C2947A}"/>
              </a:ext>
            </a:extLst>
          </p:cNvPr>
          <p:cNvSpPr/>
          <p:nvPr/>
        </p:nvSpPr>
        <p:spPr>
          <a:xfrm>
            <a:off x="2950624"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4" name="Rectangle 43">
            <a:extLst>
              <a:ext uri="{FF2B5EF4-FFF2-40B4-BE49-F238E27FC236}">
                <a16:creationId xmlns:a16="http://schemas.microsoft.com/office/drawing/2014/main" id="{FDF0AC23-3CA6-440A-9A48-81CE70503C9A}"/>
              </a:ext>
            </a:extLst>
          </p:cNvPr>
          <p:cNvSpPr/>
          <p:nvPr/>
        </p:nvSpPr>
        <p:spPr>
          <a:xfrm>
            <a:off x="5037690"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Oval 18">
            <a:extLst>
              <a:ext uri="{FF2B5EF4-FFF2-40B4-BE49-F238E27FC236}">
                <a16:creationId xmlns:a16="http://schemas.microsoft.com/office/drawing/2014/main" id="{09799848-DE48-4816-A3C4-B659F5A68089}"/>
              </a:ext>
            </a:extLst>
          </p:cNvPr>
          <p:cNvSpPr/>
          <p:nvPr/>
        </p:nvSpPr>
        <p:spPr>
          <a:xfrm>
            <a:off x="6247574" y="2599203"/>
            <a:ext cx="1440000"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dirty="0"/>
          </a:p>
        </p:txBody>
      </p:sp>
      <p:sp>
        <p:nvSpPr>
          <p:cNvPr id="45" name="Rectangle 44">
            <a:extLst>
              <a:ext uri="{FF2B5EF4-FFF2-40B4-BE49-F238E27FC236}">
                <a16:creationId xmlns:a16="http://schemas.microsoft.com/office/drawing/2014/main" id="{7D0315D5-5726-4D8E-BBDF-0AC3AEA9A568}"/>
              </a:ext>
            </a:extLst>
          </p:cNvPr>
          <p:cNvSpPr/>
          <p:nvPr/>
        </p:nvSpPr>
        <p:spPr>
          <a:xfrm>
            <a:off x="6921855"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1" name="TextBox 40">
            <a:extLst>
              <a:ext uri="{FF2B5EF4-FFF2-40B4-BE49-F238E27FC236}">
                <a16:creationId xmlns:a16="http://schemas.microsoft.com/office/drawing/2014/main" id="{973656B6-011B-4F04-A2CF-9C1831857F62}"/>
              </a:ext>
            </a:extLst>
          </p:cNvPr>
          <p:cNvSpPr txBox="1"/>
          <p:nvPr/>
        </p:nvSpPr>
        <p:spPr>
          <a:xfrm>
            <a:off x="1387442" y="3370590"/>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Roll the Dices</a:t>
            </a:r>
          </a:p>
        </p:txBody>
      </p:sp>
      <p:sp>
        <p:nvSpPr>
          <p:cNvPr id="47" name="Arrow: Right 46">
            <a:extLst>
              <a:ext uri="{FF2B5EF4-FFF2-40B4-BE49-F238E27FC236}">
                <a16:creationId xmlns:a16="http://schemas.microsoft.com/office/drawing/2014/main" id="{004959B3-0639-4324-B892-9D81DBF47A03}"/>
              </a:ext>
            </a:extLst>
          </p:cNvPr>
          <p:cNvSpPr/>
          <p:nvPr/>
        </p:nvSpPr>
        <p:spPr>
          <a:xfrm>
            <a:off x="3065383" y="3646746"/>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D15E173F-DFB4-441C-9508-470B479F8433}"/>
              </a:ext>
            </a:extLst>
          </p:cNvPr>
          <p:cNvSpPr/>
          <p:nvPr/>
        </p:nvSpPr>
        <p:spPr>
          <a:xfrm>
            <a:off x="5175478" y="38060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id="{D419B846-0849-4A32-896F-DC9E63FBF6A3}"/>
              </a:ext>
            </a:extLst>
          </p:cNvPr>
          <p:cNvSpPr/>
          <p:nvPr/>
        </p:nvSpPr>
        <p:spPr>
          <a:xfrm rot="10800000">
            <a:off x="3033587" y="4525602"/>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A86983F3-E134-4801-AE7C-B451C151F248}"/>
              </a:ext>
            </a:extLst>
          </p:cNvPr>
          <p:cNvSpPr/>
          <p:nvPr/>
        </p:nvSpPr>
        <p:spPr>
          <a:xfrm>
            <a:off x="1287553" y="5218789"/>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1E397C1D-3F79-4484-A5C1-E101694D5659}"/>
              </a:ext>
            </a:extLst>
          </p:cNvPr>
          <p:cNvSpPr/>
          <p:nvPr/>
        </p:nvSpPr>
        <p:spPr>
          <a:xfrm>
            <a:off x="3065383" y="526610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a:extLst>
              <a:ext uri="{FF2B5EF4-FFF2-40B4-BE49-F238E27FC236}">
                <a16:creationId xmlns:a16="http://schemas.microsoft.com/office/drawing/2014/main" id="{C8BBB344-9BBF-42CF-96A4-C54973A3A675}"/>
              </a:ext>
            </a:extLst>
          </p:cNvPr>
          <p:cNvSpPr/>
          <p:nvPr/>
        </p:nvSpPr>
        <p:spPr>
          <a:xfrm>
            <a:off x="5139782" y="5357711"/>
            <a:ext cx="3508740"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EC7C99A1-2370-485A-9272-D65621D719FA}"/>
              </a:ext>
            </a:extLst>
          </p:cNvPr>
          <p:cNvSpPr txBox="1"/>
          <p:nvPr/>
        </p:nvSpPr>
        <p:spPr>
          <a:xfrm>
            <a:off x="3395255" y="3377605"/>
            <a:ext cx="1175322"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RollDices</a:t>
            </a:r>
            <a:r>
              <a:rPr lang="en-GB" sz="1600" i="1" dirty="0"/>
              <a:t>()</a:t>
            </a:r>
          </a:p>
        </p:txBody>
      </p:sp>
      <p:sp>
        <p:nvSpPr>
          <p:cNvPr id="56" name="TextBox 55">
            <a:extLst>
              <a:ext uri="{FF2B5EF4-FFF2-40B4-BE49-F238E27FC236}">
                <a16:creationId xmlns:a16="http://schemas.microsoft.com/office/drawing/2014/main" id="{A6D1C761-8EEB-41B5-9E3F-451658BC1781}"/>
              </a:ext>
            </a:extLst>
          </p:cNvPr>
          <p:cNvSpPr txBox="1"/>
          <p:nvPr/>
        </p:nvSpPr>
        <p:spPr>
          <a:xfrm>
            <a:off x="5300236" y="3570465"/>
            <a:ext cx="136928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getRandom</a:t>
            </a:r>
            <a:r>
              <a:rPr lang="en-GB" sz="1600" i="1" dirty="0"/>
              <a:t>()</a:t>
            </a:r>
          </a:p>
        </p:txBody>
      </p:sp>
      <p:sp>
        <p:nvSpPr>
          <p:cNvPr id="57" name="Arrow: Right 56">
            <a:extLst>
              <a:ext uri="{FF2B5EF4-FFF2-40B4-BE49-F238E27FC236}">
                <a16:creationId xmlns:a16="http://schemas.microsoft.com/office/drawing/2014/main" id="{BC81C8A8-7522-4753-A0B9-8F8F01ACB611}"/>
              </a:ext>
            </a:extLst>
          </p:cNvPr>
          <p:cNvSpPr/>
          <p:nvPr/>
        </p:nvSpPr>
        <p:spPr>
          <a:xfrm rot="10800000">
            <a:off x="5171072" y="4275960"/>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FFE27FE6-85BE-4B53-887B-77DCD4DAEA45}"/>
              </a:ext>
            </a:extLst>
          </p:cNvPr>
          <p:cNvSpPr txBox="1"/>
          <p:nvPr/>
        </p:nvSpPr>
        <p:spPr>
          <a:xfrm>
            <a:off x="5560844" y="4097394"/>
            <a:ext cx="883575"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random</a:t>
            </a:r>
          </a:p>
        </p:txBody>
      </p:sp>
      <p:sp>
        <p:nvSpPr>
          <p:cNvPr id="59" name="TextBox 58">
            <a:extLst>
              <a:ext uri="{FF2B5EF4-FFF2-40B4-BE49-F238E27FC236}">
                <a16:creationId xmlns:a16="http://schemas.microsoft.com/office/drawing/2014/main" id="{88042820-8E17-42C4-A23A-18E30ACEBDDC}"/>
              </a:ext>
            </a:extLst>
          </p:cNvPr>
          <p:cNvSpPr txBox="1"/>
          <p:nvPr/>
        </p:nvSpPr>
        <p:spPr>
          <a:xfrm>
            <a:off x="2184356" y="3996102"/>
            <a:ext cx="2986715" cy="584775"/>
          </a:xfrm>
          <a:prstGeom prst="rect">
            <a:avLst/>
          </a:prstGeom>
          <a:noFill/>
        </p:spPr>
        <p:txBody>
          <a:bodyPr wrap="none" rtlCol="0">
            <a:spAutoFit/>
          </a:bodyPr>
          <a:lstStyle>
            <a:defPPr>
              <a:defRPr lang="en-US"/>
            </a:defPPr>
            <a:lvl1pPr>
              <a:defRPr>
                <a:solidFill>
                  <a:srgbClr val="DBE9CD"/>
                </a:solidFill>
              </a:defRPr>
            </a:lvl1pPr>
          </a:lstStyle>
          <a:p>
            <a:pPr algn="ctr"/>
            <a:r>
              <a:rPr lang="en-GB" sz="1600" i="1" dirty="0"/>
              <a:t>dice1, dice2,</a:t>
            </a:r>
          </a:p>
          <a:p>
            <a:pPr algn="ctr"/>
            <a:r>
              <a:rPr lang="en-GB" sz="1600" i="1" dirty="0" err="1"/>
              <a:t>newPosition</a:t>
            </a:r>
            <a:r>
              <a:rPr lang="en-GB" sz="1600" i="1" dirty="0"/>
              <a:t>, </a:t>
            </a:r>
            <a:r>
              <a:rPr lang="en-GB" sz="1600" i="1" dirty="0" err="1"/>
              <a:t>availableOptions</a:t>
            </a:r>
            <a:endParaRPr lang="en-GB" sz="1600" i="1" dirty="0"/>
          </a:p>
        </p:txBody>
      </p:sp>
      <p:sp>
        <p:nvSpPr>
          <p:cNvPr id="60" name="TextBox 59">
            <a:extLst>
              <a:ext uri="{FF2B5EF4-FFF2-40B4-BE49-F238E27FC236}">
                <a16:creationId xmlns:a16="http://schemas.microsoft.com/office/drawing/2014/main" id="{3F781AEE-E386-49B4-A8CB-8F8619FF0DBD}"/>
              </a:ext>
            </a:extLst>
          </p:cNvPr>
          <p:cNvSpPr txBox="1"/>
          <p:nvPr/>
        </p:nvSpPr>
        <p:spPr>
          <a:xfrm>
            <a:off x="1399415" y="4997740"/>
            <a:ext cx="143821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Select Option</a:t>
            </a:r>
          </a:p>
        </p:txBody>
      </p:sp>
      <p:sp>
        <p:nvSpPr>
          <p:cNvPr id="61" name="Rectangle 60">
            <a:extLst>
              <a:ext uri="{FF2B5EF4-FFF2-40B4-BE49-F238E27FC236}">
                <a16:creationId xmlns:a16="http://schemas.microsoft.com/office/drawing/2014/main" id="{E2085E93-2B7C-4427-9D1D-EE003C8C6343}"/>
              </a:ext>
            </a:extLst>
          </p:cNvPr>
          <p:cNvSpPr/>
          <p:nvPr/>
        </p:nvSpPr>
        <p:spPr>
          <a:xfrm>
            <a:off x="8667144"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2" name="Rectangle 61">
            <a:extLst>
              <a:ext uri="{FF2B5EF4-FFF2-40B4-BE49-F238E27FC236}">
                <a16:creationId xmlns:a16="http://schemas.microsoft.com/office/drawing/2014/main" id="{EE95DE6F-0A6C-436E-A686-735C60574CC1}"/>
              </a:ext>
            </a:extLst>
          </p:cNvPr>
          <p:cNvSpPr/>
          <p:nvPr/>
        </p:nvSpPr>
        <p:spPr>
          <a:xfrm>
            <a:off x="10558360" y="3192895"/>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3" name="TextBox 62">
            <a:extLst>
              <a:ext uri="{FF2B5EF4-FFF2-40B4-BE49-F238E27FC236}">
                <a16:creationId xmlns:a16="http://schemas.microsoft.com/office/drawing/2014/main" id="{F30CF929-A1CE-48F5-9C07-D0D3E6AE337B}"/>
              </a:ext>
            </a:extLst>
          </p:cNvPr>
          <p:cNvSpPr txBox="1"/>
          <p:nvPr/>
        </p:nvSpPr>
        <p:spPr>
          <a:xfrm>
            <a:off x="3323921" y="5036121"/>
            <a:ext cx="242553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Play(option: BUY ASSET)</a:t>
            </a:r>
          </a:p>
        </p:txBody>
      </p:sp>
      <p:sp>
        <p:nvSpPr>
          <p:cNvPr id="64" name="TextBox 63">
            <a:extLst>
              <a:ext uri="{FF2B5EF4-FFF2-40B4-BE49-F238E27FC236}">
                <a16:creationId xmlns:a16="http://schemas.microsoft.com/office/drawing/2014/main" id="{A051A6A1-B48F-4945-86B1-55ABE1F98AE0}"/>
              </a:ext>
            </a:extLst>
          </p:cNvPr>
          <p:cNvSpPr txBox="1"/>
          <p:nvPr/>
        </p:nvSpPr>
        <p:spPr>
          <a:xfrm>
            <a:off x="6092826" y="5132108"/>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burn(amount)</a:t>
            </a:r>
          </a:p>
        </p:txBody>
      </p:sp>
      <p:sp>
        <p:nvSpPr>
          <p:cNvPr id="65" name="Arrow: Right 64">
            <a:extLst>
              <a:ext uri="{FF2B5EF4-FFF2-40B4-BE49-F238E27FC236}">
                <a16:creationId xmlns:a16="http://schemas.microsoft.com/office/drawing/2014/main" id="{2D3F215D-A787-43DD-A44A-D3382613E503}"/>
              </a:ext>
            </a:extLst>
          </p:cNvPr>
          <p:cNvSpPr/>
          <p:nvPr/>
        </p:nvSpPr>
        <p:spPr>
          <a:xfrm>
            <a:off x="5139781" y="5747226"/>
            <a:ext cx="535423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A0D6801A-C2BA-4FAB-A23D-72147A08E865}"/>
              </a:ext>
            </a:extLst>
          </p:cNvPr>
          <p:cNvSpPr txBox="1"/>
          <p:nvPr/>
        </p:nvSpPr>
        <p:spPr>
          <a:xfrm>
            <a:off x="6099458" y="5526988"/>
            <a:ext cx="1409360"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mint(</a:t>
            </a:r>
            <a:r>
              <a:rPr lang="en-GB" sz="1600" i="1" dirty="0" err="1"/>
              <a:t>assetId</a:t>
            </a:r>
            <a:r>
              <a:rPr lang="en-GB" sz="1600" i="1" dirty="0"/>
              <a:t>)</a:t>
            </a:r>
          </a:p>
        </p:txBody>
      </p:sp>
      <p:pic>
        <p:nvPicPr>
          <p:cNvPr id="67" name="Picture 66">
            <a:extLst>
              <a:ext uri="{FF2B5EF4-FFF2-40B4-BE49-F238E27FC236}">
                <a16:creationId xmlns:a16="http://schemas.microsoft.com/office/drawing/2014/main" id="{B16AF13D-51A7-4300-8926-F2FAB06C9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4177" y="2666104"/>
            <a:ext cx="1047750" cy="322641"/>
          </a:xfrm>
          <a:prstGeom prst="rect">
            <a:avLst/>
          </a:prstGeom>
        </p:spPr>
      </p:pic>
      <p:sp>
        <p:nvSpPr>
          <p:cNvPr id="68" name="TextBox 67">
            <a:extLst>
              <a:ext uri="{FF2B5EF4-FFF2-40B4-BE49-F238E27FC236}">
                <a16:creationId xmlns:a16="http://schemas.microsoft.com/office/drawing/2014/main" id="{6E7D2591-6F0B-441E-B9E7-47CAFFB76A4D}"/>
              </a:ext>
            </a:extLst>
          </p:cNvPr>
          <p:cNvSpPr txBox="1"/>
          <p:nvPr/>
        </p:nvSpPr>
        <p:spPr>
          <a:xfrm>
            <a:off x="6444419" y="2841001"/>
            <a:ext cx="1071127" cy="338554"/>
          </a:xfrm>
          <a:prstGeom prst="rect">
            <a:avLst/>
          </a:prstGeom>
          <a:noFill/>
        </p:spPr>
        <p:txBody>
          <a:bodyPr wrap="none" rtlCol="0">
            <a:spAutoFit/>
          </a:bodyPr>
          <a:lstStyle/>
          <a:p>
            <a:r>
              <a:rPr lang="en-GB" sz="1600" dirty="0" err="1">
                <a:solidFill>
                  <a:srgbClr val="DBE9CD"/>
                </a:solidFill>
              </a:rPr>
              <a:t>VRFCoord</a:t>
            </a:r>
            <a:endParaRPr lang="en-GB" sz="1600" dirty="0">
              <a:solidFill>
                <a:srgbClr val="DBE9CD"/>
              </a:solidFill>
            </a:endParaRPr>
          </a:p>
        </p:txBody>
      </p:sp>
      <p:sp>
        <p:nvSpPr>
          <p:cNvPr id="69" name="Arrow: Right 68">
            <a:extLst>
              <a:ext uri="{FF2B5EF4-FFF2-40B4-BE49-F238E27FC236}">
                <a16:creationId xmlns:a16="http://schemas.microsoft.com/office/drawing/2014/main" id="{151CAD25-CC32-4E3F-8C68-BDA18D457F8B}"/>
              </a:ext>
            </a:extLst>
          </p:cNvPr>
          <p:cNvSpPr/>
          <p:nvPr/>
        </p:nvSpPr>
        <p:spPr>
          <a:xfrm rot="10800000">
            <a:off x="3033586" y="591949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7CBDEBC6-CFE9-4B0E-A5E4-86C2F774721C}"/>
              </a:ext>
            </a:extLst>
          </p:cNvPr>
          <p:cNvSpPr txBox="1"/>
          <p:nvPr/>
        </p:nvSpPr>
        <p:spPr>
          <a:xfrm>
            <a:off x="3165898" y="5656956"/>
            <a:ext cx="155523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Go next player</a:t>
            </a:r>
          </a:p>
        </p:txBody>
      </p:sp>
    </p:spTree>
    <p:extLst>
      <p:ext uri="{BB962C8B-B14F-4D97-AF65-F5344CB8AC3E}">
        <p14:creationId xmlns:p14="http://schemas.microsoft.com/office/powerpoint/2010/main" val="1090125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5CE7-8C37-457D-B383-FC91B7C4FA28}"/>
              </a:ext>
            </a:extLst>
          </p:cNvPr>
          <p:cNvSpPr>
            <a:spLocks noGrp="1"/>
          </p:cNvSpPr>
          <p:nvPr>
            <p:ph type="title"/>
          </p:nvPr>
        </p:nvSpPr>
        <p:spPr>
          <a:xfrm>
            <a:off x="677333" y="609600"/>
            <a:ext cx="2967567" cy="646331"/>
          </a:xfrm>
        </p:spPr>
        <p:txBody>
          <a:bodyPr/>
          <a:lstStyle/>
          <a:p>
            <a:r>
              <a:rPr lang="en-GB" dirty="0"/>
              <a:t>Future works</a:t>
            </a:r>
          </a:p>
        </p:txBody>
      </p:sp>
      <p:sp>
        <p:nvSpPr>
          <p:cNvPr id="3" name="Content Placeholder 2">
            <a:extLst>
              <a:ext uri="{FF2B5EF4-FFF2-40B4-BE49-F238E27FC236}">
                <a16:creationId xmlns:a16="http://schemas.microsoft.com/office/drawing/2014/main" id="{899672C2-3FAE-42AB-B9C2-B60D70AAA441}"/>
              </a:ext>
            </a:extLst>
          </p:cNvPr>
          <p:cNvSpPr>
            <a:spLocks noGrp="1"/>
          </p:cNvSpPr>
          <p:nvPr>
            <p:ph idx="1"/>
          </p:nvPr>
        </p:nvSpPr>
        <p:spPr>
          <a:xfrm>
            <a:off x="677334" y="1582057"/>
            <a:ext cx="10832494" cy="4666343"/>
          </a:xfrm>
          <a:solidFill>
            <a:schemeClr val="tx1">
              <a:alpha val="80000"/>
            </a:schemeClr>
          </a:solidFill>
        </p:spPr>
        <p:txBody>
          <a:bodyPr>
            <a:normAutofit/>
          </a:bodyPr>
          <a:lstStyle/>
          <a:p>
            <a:pPr>
              <a:lnSpc>
                <a:spcPct val="150000"/>
              </a:lnSpc>
            </a:pPr>
            <a:r>
              <a:rPr lang="en-GB" sz="2800" dirty="0"/>
              <a:t>Complete in-game </a:t>
            </a:r>
            <a:r>
              <a:rPr lang="en-GB" sz="2800" dirty="0" err="1"/>
              <a:t>DeFi</a:t>
            </a:r>
            <a:r>
              <a:rPr lang="en-GB" sz="2800" dirty="0"/>
              <a:t> + Marketplace mechanisms</a:t>
            </a:r>
          </a:p>
          <a:p>
            <a:pPr>
              <a:lnSpc>
                <a:spcPct val="150000"/>
              </a:lnSpc>
            </a:pPr>
            <a:r>
              <a:rPr lang="en-GB" sz="2800" dirty="0"/>
              <a:t>       </a:t>
            </a:r>
            <a:r>
              <a:rPr lang="en-GB" sz="2800" b="1" dirty="0" err="1">
                <a:solidFill>
                  <a:srgbClr val="295ADA"/>
                </a:solidFill>
                <a:latin typeface="Arial" panose="020B0604020202020204" pitchFamily="34" charset="0"/>
                <a:cs typeface="Arial" panose="020B0604020202020204" pitchFamily="34" charset="0"/>
              </a:rPr>
              <a:t>Chainlink</a:t>
            </a:r>
            <a:r>
              <a:rPr lang="en-GB" sz="2800" dirty="0"/>
              <a:t> </a:t>
            </a:r>
            <a:r>
              <a:rPr lang="en-GB" sz="2800" b="1" dirty="0">
                <a:solidFill>
                  <a:srgbClr val="295ADA"/>
                </a:solidFill>
                <a:latin typeface="Arial" panose="020B0604020202020204" pitchFamily="34" charset="0"/>
                <a:cs typeface="Arial" panose="020B0604020202020204" pitchFamily="34" charset="0"/>
              </a:rPr>
              <a:t>VRF</a:t>
            </a:r>
            <a:r>
              <a:rPr lang="en-GB" sz="2800" dirty="0"/>
              <a:t> deployment on </a:t>
            </a:r>
          </a:p>
          <a:p>
            <a:pPr>
              <a:lnSpc>
                <a:spcPct val="150000"/>
              </a:lnSpc>
            </a:pPr>
            <a:r>
              <a:rPr lang="en-GB" sz="2800" dirty="0"/>
              <a:t>Gasless transaction fees (                  on               )</a:t>
            </a:r>
            <a:br>
              <a:rPr lang="en-GB" sz="2800" dirty="0"/>
            </a:br>
            <a:r>
              <a:rPr lang="en-GB" sz="2800" dirty="0"/>
              <a:t>Concept </a:t>
            </a:r>
            <a:r>
              <a:rPr lang="en-GB" sz="2800" b="1" i="1" dirty="0"/>
              <a:t>Pool To Play </a:t>
            </a:r>
            <a:r>
              <a:rPr lang="en-GB" sz="2800" dirty="0"/>
              <a:t>to fund Gas Relay (            )</a:t>
            </a:r>
          </a:p>
          <a:p>
            <a:pPr>
              <a:lnSpc>
                <a:spcPct val="150000"/>
              </a:lnSpc>
            </a:pPr>
            <a:r>
              <a:rPr lang="en-GB" sz="2800" dirty="0"/>
              <a:t>3D version (                          )</a:t>
            </a:r>
          </a:p>
          <a:p>
            <a:pPr>
              <a:lnSpc>
                <a:spcPct val="150000"/>
              </a:lnSpc>
            </a:pPr>
            <a:r>
              <a:rPr lang="en-GB" sz="2800" dirty="0"/>
              <a:t>Have lots of fun playing                with family and friends </a:t>
            </a:r>
            <a:r>
              <a:rPr lang="en-GB" sz="2800" dirty="0">
                <a:sym typeface="Wingdings" panose="05000000000000000000" pitchFamily="2" charset="2"/>
              </a:rPr>
              <a:t> !!</a:t>
            </a:r>
            <a:endParaRPr lang="en-GB" sz="2800" dirty="0"/>
          </a:p>
        </p:txBody>
      </p:sp>
      <p:pic>
        <p:nvPicPr>
          <p:cNvPr id="7" name="Picture 6">
            <a:extLst>
              <a:ext uri="{FF2B5EF4-FFF2-40B4-BE49-F238E27FC236}">
                <a16:creationId xmlns:a16="http://schemas.microsoft.com/office/drawing/2014/main" id="{333265B5-8AEB-4887-9805-32F05609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014" y="3944256"/>
            <a:ext cx="1164021" cy="461707"/>
          </a:xfrm>
          <a:prstGeom prst="rect">
            <a:avLst/>
          </a:prstGeom>
        </p:spPr>
      </p:pic>
      <p:pic>
        <p:nvPicPr>
          <p:cNvPr id="2050" name="Picture 2" descr="https://www.notion.so/image/https%3A%2F%2Fs3-us-west-2.amazonaws.com%2Fsecure.notion-static.com%2Fc5f5f656-c21f-424c-96f5-c3c5268bad1b%2FGSN_Logo.png?table=block&amp;id=6cfb1b43-aebe-41d8-809a-73433de39035&amp;width=770&amp;userId=&amp;cache=v2">
            <a:extLst>
              <a:ext uri="{FF2B5EF4-FFF2-40B4-BE49-F238E27FC236}">
                <a16:creationId xmlns:a16="http://schemas.microsoft.com/office/drawing/2014/main" id="{5726B355-CAE0-41DA-A0B9-5DF1826BC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057" y="3352982"/>
            <a:ext cx="1769047" cy="3721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04C24B-D634-4E4D-9320-DB30097EA3DA}"/>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6922725" y="2505960"/>
            <a:ext cx="1666578" cy="439691"/>
          </a:xfrm>
          <a:prstGeom prst="rect">
            <a:avLst/>
          </a:prstGeom>
        </p:spPr>
      </p:pic>
      <p:pic>
        <p:nvPicPr>
          <p:cNvPr id="11" name="Picture 10">
            <a:extLst>
              <a:ext uri="{FF2B5EF4-FFF2-40B4-BE49-F238E27FC236}">
                <a16:creationId xmlns:a16="http://schemas.microsoft.com/office/drawing/2014/main" id="{6B241089-1DD2-47C4-9623-60BE45647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172" y="5453511"/>
            <a:ext cx="1454091" cy="574361"/>
          </a:xfrm>
          <a:prstGeom prst="rect">
            <a:avLst/>
          </a:prstGeom>
        </p:spPr>
      </p:pic>
      <p:pic>
        <p:nvPicPr>
          <p:cNvPr id="15" name="Picture 14">
            <a:extLst>
              <a:ext uri="{FF2B5EF4-FFF2-40B4-BE49-F238E27FC236}">
                <a16:creationId xmlns:a16="http://schemas.microsoft.com/office/drawing/2014/main" id="{CBFF9927-88C6-43A8-B2EC-B16D8785EB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939" y="4700268"/>
            <a:ext cx="2565400" cy="428062"/>
          </a:xfrm>
          <a:prstGeom prst="rect">
            <a:avLst/>
          </a:prstGeom>
        </p:spPr>
      </p:pic>
      <p:pic>
        <p:nvPicPr>
          <p:cNvPr id="17" name="Picture 16">
            <a:extLst>
              <a:ext uri="{FF2B5EF4-FFF2-40B4-BE49-F238E27FC236}">
                <a16:creationId xmlns:a16="http://schemas.microsoft.com/office/drawing/2014/main" id="{F7BA5AE1-55EB-4CA3-AA6C-22EBFEB641B0}"/>
              </a:ext>
            </a:extLst>
          </p:cNvPr>
          <p:cNvPicPr>
            <a:picLocks noChangeAspect="1"/>
          </p:cNvPicPr>
          <p:nvPr/>
        </p:nvPicPr>
        <p:blipFill rotWithShape="1">
          <a:blip r:embed="rId8">
            <a:extLst>
              <a:ext uri="{28A0092B-C50C-407E-A947-70E740481C1C}">
                <a14:useLocalDpi xmlns:a14="http://schemas.microsoft.com/office/drawing/2010/main" val="0"/>
              </a:ext>
            </a:extLst>
          </a:blip>
          <a:srcRect r="71316"/>
          <a:stretch/>
        </p:blipFill>
        <p:spPr>
          <a:xfrm>
            <a:off x="1137451" y="2368653"/>
            <a:ext cx="698969" cy="750379"/>
          </a:xfrm>
          <a:prstGeom prst="rect">
            <a:avLst/>
          </a:prstGeom>
        </p:spPr>
      </p:pic>
      <p:pic>
        <p:nvPicPr>
          <p:cNvPr id="18" name="Picture 17">
            <a:extLst>
              <a:ext uri="{FF2B5EF4-FFF2-40B4-BE49-F238E27FC236}">
                <a16:creationId xmlns:a16="http://schemas.microsoft.com/office/drawing/2014/main" id="{F65B38C2-97E9-42E7-89E9-8C6F8B49D84C}"/>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7548179" y="3328559"/>
            <a:ext cx="1503299" cy="396613"/>
          </a:xfrm>
          <a:prstGeom prst="rect">
            <a:avLst/>
          </a:prstGeom>
        </p:spPr>
      </p:pic>
    </p:spTree>
    <p:extLst>
      <p:ext uri="{BB962C8B-B14F-4D97-AF65-F5344CB8AC3E}">
        <p14:creationId xmlns:p14="http://schemas.microsoft.com/office/powerpoint/2010/main" val="1376112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14C77F6-30F4-4294-A701-203D79780DF0}"/>
              </a:ext>
            </a:extLst>
          </p:cNvPr>
          <p:cNvSpPr/>
          <p:nvPr/>
        </p:nvSpPr>
        <p:spPr>
          <a:xfrm rot="2992304">
            <a:off x="4229212" y="52835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41" name="Group 40">
            <a:extLst>
              <a:ext uri="{FF2B5EF4-FFF2-40B4-BE49-F238E27FC236}">
                <a16:creationId xmlns:a16="http://schemas.microsoft.com/office/drawing/2014/main" id="{20CD3847-BF80-4612-8ED0-29D2BC230425}"/>
              </a:ext>
            </a:extLst>
          </p:cNvPr>
          <p:cNvGrpSpPr/>
          <p:nvPr/>
        </p:nvGrpSpPr>
        <p:grpSpPr>
          <a:xfrm>
            <a:off x="2439183" y="3981197"/>
            <a:ext cx="1797598" cy="730765"/>
            <a:chOff x="5027407" y="6895690"/>
            <a:chExt cx="3529840" cy="1434962"/>
          </a:xfrm>
          <a:scene3d>
            <a:camera prst="perspectiveHeroicExtremeLeftFacing"/>
            <a:lightRig rig="threePt" dir="t"/>
          </a:scene3d>
        </p:grpSpPr>
        <p:sp>
          <p:nvSpPr>
            <p:cNvPr id="42" name="Wave 41">
              <a:extLst>
                <a:ext uri="{FF2B5EF4-FFF2-40B4-BE49-F238E27FC236}">
                  <a16:creationId xmlns:a16="http://schemas.microsoft.com/office/drawing/2014/main" id="{47747DC2-38FC-4B7A-B2E8-42F9B3589F65}"/>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3" name="Rectangle 42">
              <a:extLst>
                <a:ext uri="{FF2B5EF4-FFF2-40B4-BE49-F238E27FC236}">
                  <a16:creationId xmlns:a16="http://schemas.microsoft.com/office/drawing/2014/main" id="{74AD5492-9F4B-4F2B-AD76-72A8F24203E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4" name="Rectangle 43">
              <a:extLst>
                <a:ext uri="{FF2B5EF4-FFF2-40B4-BE49-F238E27FC236}">
                  <a16:creationId xmlns:a16="http://schemas.microsoft.com/office/drawing/2014/main" id="{D85900C1-2F6D-49F7-AD5F-CA73E53CFA79}"/>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5" name="Group 44">
            <a:extLst>
              <a:ext uri="{FF2B5EF4-FFF2-40B4-BE49-F238E27FC236}">
                <a16:creationId xmlns:a16="http://schemas.microsoft.com/office/drawing/2014/main" id="{8CDA86A6-24B8-4FBC-9E02-D6A1B7CC2732}"/>
              </a:ext>
            </a:extLst>
          </p:cNvPr>
          <p:cNvGrpSpPr/>
          <p:nvPr/>
        </p:nvGrpSpPr>
        <p:grpSpPr>
          <a:xfrm rot="21036923">
            <a:off x="2688330" y="4061438"/>
            <a:ext cx="1878813" cy="763781"/>
            <a:chOff x="5027407" y="6895690"/>
            <a:chExt cx="3529840" cy="1434962"/>
          </a:xfrm>
          <a:scene3d>
            <a:camera prst="perspectiveHeroicExtremeLeftFacing"/>
            <a:lightRig rig="threePt" dir="t"/>
          </a:scene3d>
        </p:grpSpPr>
        <p:sp>
          <p:nvSpPr>
            <p:cNvPr id="46" name="Wave 45">
              <a:extLst>
                <a:ext uri="{FF2B5EF4-FFF2-40B4-BE49-F238E27FC236}">
                  <a16:creationId xmlns:a16="http://schemas.microsoft.com/office/drawing/2014/main" id="{21BFE772-1AE5-47F8-A488-822F0EC637CB}"/>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7" name="Rectangle 46">
              <a:extLst>
                <a:ext uri="{FF2B5EF4-FFF2-40B4-BE49-F238E27FC236}">
                  <a16:creationId xmlns:a16="http://schemas.microsoft.com/office/drawing/2014/main" id="{1ED72F5B-7D54-40C2-A553-48F3BA714BCB}"/>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8" name="Rectangle 47">
              <a:extLst>
                <a:ext uri="{FF2B5EF4-FFF2-40B4-BE49-F238E27FC236}">
                  <a16:creationId xmlns:a16="http://schemas.microsoft.com/office/drawing/2014/main" id="{69418342-A4F7-4F86-9185-0D8256791B5A}"/>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9" name="Group 48">
            <a:extLst>
              <a:ext uri="{FF2B5EF4-FFF2-40B4-BE49-F238E27FC236}">
                <a16:creationId xmlns:a16="http://schemas.microsoft.com/office/drawing/2014/main" id="{0D0246D8-8AAA-4EDC-868D-B036D6821089}"/>
              </a:ext>
            </a:extLst>
          </p:cNvPr>
          <p:cNvGrpSpPr/>
          <p:nvPr/>
        </p:nvGrpSpPr>
        <p:grpSpPr>
          <a:xfrm rot="20931127">
            <a:off x="2814658" y="4248654"/>
            <a:ext cx="1807727" cy="734883"/>
            <a:chOff x="5027407" y="6895690"/>
            <a:chExt cx="3529840" cy="1434962"/>
          </a:xfrm>
          <a:scene3d>
            <a:camera prst="perspectiveHeroicExtremeLeftFacing"/>
            <a:lightRig rig="threePt" dir="t"/>
          </a:scene3d>
        </p:grpSpPr>
        <p:sp>
          <p:nvSpPr>
            <p:cNvPr id="50" name="Wave 49">
              <a:extLst>
                <a:ext uri="{FF2B5EF4-FFF2-40B4-BE49-F238E27FC236}">
                  <a16:creationId xmlns:a16="http://schemas.microsoft.com/office/drawing/2014/main" id="{A9B968AD-D1DB-4A10-A5D4-57849B449504}"/>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51" name="Rectangle 50">
              <a:extLst>
                <a:ext uri="{FF2B5EF4-FFF2-40B4-BE49-F238E27FC236}">
                  <a16:creationId xmlns:a16="http://schemas.microsoft.com/office/drawing/2014/main" id="{43D37B49-C897-4BD3-846A-B7D467C582F0}"/>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52" name="Rectangle 51">
              <a:extLst>
                <a:ext uri="{FF2B5EF4-FFF2-40B4-BE49-F238E27FC236}">
                  <a16:creationId xmlns:a16="http://schemas.microsoft.com/office/drawing/2014/main" id="{D3303C23-44CA-443E-888A-0B8E5CC7D559}"/>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53" name="Group 52">
            <a:extLst>
              <a:ext uri="{FF2B5EF4-FFF2-40B4-BE49-F238E27FC236}">
                <a16:creationId xmlns:a16="http://schemas.microsoft.com/office/drawing/2014/main" id="{429C4485-026A-48D3-8455-61119D0D24D3}"/>
              </a:ext>
            </a:extLst>
          </p:cNvPr>
          <p:cNvGrpSpPr/>
          <p:nvPr/>
        </p:nvGrpSpPr>
        <p:grpSpPr>
          <a:xfrm>
            <a:off x="2888029" y="4444545"/>
            <a:ext cx="1782476" cy="724618"/>
            <a:chOff x="3620811" y="7136453"/>
            <a:chExt cx="3529840" cy="1434962"/>
          </a:xfrm>
        </p:grpSpPr>
        <p:sp>
          <p:nvSpPr>
            <p:cNvPr id="54" name="Wave 53">
              <a:extLst>
                <a:ext uri="{FF2B5EF4-FFF2-40B4-BE49-F238E27FC236}">
                  <a16:creationId xmlns:a16="http://schemas.microsoft.com/office/drawing/2014/main" id="{C4D6637F-F04F-480C-BECC-F0D14963DFB0}"/>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55" name="Rectangle 54">
              <a:extLst>
                <a:ext uri="{FF2B5EF4-FFF2-40B4-BE49-F238E27FC236}">
                  <a16:creationId xmlns:a16="http://schemas.microsoft.com/office/drawing/2014/main" id="{7321B422-7BDB-4451-AFC2-6EF20A3D4E0A}"/>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56" name="Rectangle 55">
              <a:extLst>
                <a:ext uri="{FF2B5EF4-FFF2-40B4-BE49-F238E27FC236}">
                  <a16:creationId xmlns:a16="http://schemas.microsoft.com/office/drawing/2014/main" id="{122D28BA-8F29-4032-A7BE-F6775EAE2BF5}"/>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pic>
        <p:nvPicPr>
          <p:cNvPr id="57" name="Picture 56">
            <a:extLst>
              <a:ext uri="{FF2B5EF4-FFF2-40B4-BE49-F238E27FC236}">
                <a16:creationId xmlns:a16="http://schemas.microsoft.com/office/drawing/2014/main" id="{E036A941-9524-4DF7-8E20-7F6DDFA33954}"/>
              </a:ext>
            </a:extLst>
          </p:cNvPr>
          <p:cNvPicPr>
            <a:picLocks noChangeAspect="1"/>
          </p:cNvPicPr>
          <p:nvPr/>
        </p:nvPicPr>
        <p:blipFill>
          <a:blip r:embed="rId3"/>
          <a:stretch>
            <a:fillRect/>
          </a:stretch>
        </p:blipFill>
        <p:spPr>
          <a:xfrm>
            <a:off x="6097025" y="3502957"/>
            <a:ext cx="992262" cy="653163"/>
          </a:xfrm>
          <a:prstGeom prst="rect">
            <a:avLst/>
          </a:prstGeom>
          <a:ln>
            <a:noFill/>
          </a:ln>
          <a:effectLst>
            <a:outerShdw blurRad="292100" dist="139700" dir="2700000" algn="tl" rotWithShape="0">
              <a:srgbClr val="333333">
                <a:alpha val="65000"/>
              </a:srgbClr>
            </a:outerShdw>
          </a:effectLst>
        </p:spPr>
      </p:pic>
      <p:pic>
        <p:nvPicPr>
          <p:cNvPr id="58" name="Picture 57">
            <a:extLst>
              <a:ext uri="{FF2B5EF4-FFF2-40B4-BE49-F238E27FC236}">
                <a16:creationId xmlns:a16="http://schemas.microsoft.com/office/drawing/2014/main" id="{87ED0F88-04A4-41AB-8CDA-9370C34C544E}"/>
              </a:ext>
            </a:extLst>
          </p:cNvPr>
          <p:cNvPicPr>
            <a:picLocks noChangeAspect="1"/>
          </p:cNvPicPr>
          <p:nvPr/>
        </p:nvPicPr>
        <p:blipFill>
          <a:blip r:embed="rId4"/>
          <a:stretch>
            <a:fillRect/>
          </a:stretch>
        </p:blipFill>
        <p:spPr>
          <a:xfrm>
            <a:off x="4968111" y="3653842"/>
            <a:ext cx="929502" cy="653164"/>
          </a:xfrm>
          <a:prstGeom prst="rect">
            <a:avLst/>
          </a:prstGeom>
          <a:ln>
            <a:noFill/>
          </a:ln>
          <a:effectLst>
            <a:outerShdw blurRad="292100" dist="139700" dir="2700000" algn="tl" rotWithShape="0">
              <a:srgbClr val="333333">
                <a:alpha val="65000"/>
              </a:srgbClr>
            </a:outerShdw>
          </a:effectLst>
        </p:spPr>
      </p:pic>
      <p:pic>
        <p:nvPicPr>
          <p:cNvPr id="59" name="Picture 58">
            <a:extLst>
              <a:ext uri="{FF2B5EF4-FFF2-40B4-BE49-F238E27FC236}">
                <a16:creationId xmlns:a16="http://schemas.microsoft.com/office/drawing/2014/main" id="{64658BB2-E964-4BC2-9C9D-413E0C8FCF82}"/>
              </a:ext>
            </a:extLst>
          </p:cNvPr>
          <p:cNvPicPr>
            <a:picLocks noChangeAspect="1"/>
          </p:cNvPicPr>
          <p:nvPr/>
        </p:nvPicPr>
        <p:blipFill>
          <a:blip r:embed="rId5"/>
          <a:stretch>
            <a:fillRect/>
          </a:stretch>
        </p:blipFill>
        <p:spPr>
          <a:xfrm rot="21018916">
            <a:off x="7127359" y="5480429"/>
            <a:ext cx="1183225" cy="773439"/>
          </a:xfrm>
          <a:prstGeom prst="rect">
            <a:avLst/>
          </a:prstGeom>
          <a:ln>
            <a:noFill/>
          </a:ln>
          <a:effectLst>
            <a:outerShdw blurRad="292100" dist="139700" dir="2700000" algn="tl" rotWithShape="0">
              <a:srgbClr val="333333">
                <a:alpha val="65000"/>
              </a:srgbClr>
            </a:outerShdw>
          </a:effectLst>
        </p:spPr>
      </p:pic>
      <p:pic>
        <p:nvPicPr>
          <p:cNvPr id="60" name="Picture 59">
            <a:extLst>
              <a:ext uri="{FF2B5EF4-FFF2-40B4-BE49-F238E27FC236}">
                <a16:creationId xmlns:a16="http://schemas.microsoft.com/office/drawing/2014/main" id="{B4C97A86-92C8-4E59-B6C1-63ADE143F1AF}"/>
              </a:ext>
            </a:extLst>
          </p:cNvPr>
          <p:cNvPicPr>
            <a:picLocks noChangeAspect="1"/>
          </p:cNvPicPr>
          <p:nvPr/>
        </p:nvPicPr>
        <p:blipFill>
          <a:blip r:embed="rId6"/>
          <a:stretch>
            <a:fillRect/>
          </a:stretch>
        </p:blipFill>
        <p:spPr>
          <a:xfrm rot="523147">
            <a:off x="5664708" y="5214253"/>
            <a:ext cx="1183820" cy="776542"/>
          </a:xfrm>
          <a:prstGeom prst="rect">
            <a:avLst/>
          </a:prstGeom>
          <a:ln>
            <a:noFill/>
          </a:ln>
          <a:effectLst>
            <a:outerShdw blurRad="292100" dist="139700" dir="2700000" algn="tl" rotWithShape="0">
              <a:srgbClr val="333333">
                <a:alpha val="65000"/>
              </a:srgbClr>
            </a:outerShdw>
          </a:effectLst>
        </p:spPr>
      </p:pic>
      <p:grpSp>
        <p:nvGrpSpPr>
          <p:cNvPr id="61" name="Group 60">
            <a:extLst>
              <a:ext uri="{FF2B5EF4-FFF2-40B4-BE49-F238E27FC236}">
                <a16:creationId xmlns:a16="http://schemas.microsoft.com/office/drawing/2014/main" id="{FA0ECF8D-3153-4DC8-9316-9A91538591D6}"/>
              </a:ext>
            </a:extLst>
          </p:cNvPr>
          <p:cNvGrpSpPr/>
          <p:nvPr/>
        </p:nvGrpSpPr>
        <p:grpSpPr>
          <a:xfrm rot="5400000">
            <a:off x="6862334" y="4254756"/>
            <a:ext cx="962049" cy="895251"/>
            <a:chOff x="6421003" y="1209992"/>
            <a:chExt cx="3402969" cy="3263227"/>
          </a:xfrm>
        </p:grpSpPr>
        <p:sp>
          <p:nvSpPr>
            <p:cNvPr id="62" name="Rectangle: Rounded Corners 61">
              <a:extLst>
                <a:ext uri="{FF2B5EF4-FFF2-40B4-BE49-F238E27FC236}">
                  <a16:creationId xmlns:a16="http://schemas.microsoft.com/office/drawing/2014/main" id="{60367F79-4912-4E9B-8D42-55E690B8C1F5}"/>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a:extLst>
                <a:ext uri="{FF2B5EF4-FFF2-40B4-BE49-F238E27FC236}">
                  <a16:creationId xmlns:a16="http://schemas.microsoft.com/office/drawing/2014/main" id="{30C30D81-0B2D-4603-847B-674B15B348C2}"/>
                </a:ext>
              </a:extLst>
            </p:cNvPr>
            <p:cNvPicPr>
              <a:picLocks noChangeAspect="1"/>
            </p:cNvPicPr>
            <p:nvPr/>
          </p:nvPicPr>
          <p:blipFill>
            <a:blip r:embed="rId7"/>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64" name="Picture 63">
              <a:extLst>
                <a:ext uri="{FF2B5EF4-FFF2-40B4-BE49-F238E27FC236}">
                  <a16:creationId xmlns:a16="http://schemas.microsoft.com/office/drawing/2014/main" id="{5BA6C400-F829-416B-8B87-20A7AF9D46EC}"/>
                </a:ext>
              </a:extLst>
            </p:cNvPr>
            <p:cNvPicPr>
              <a:picLocks noChangeAspect="1"/>
            </p:cNvPicPr>
            <p:nvPr/>
          </p:nvPicPr>
          <p:blipFill>
            <a:blip r:embed="rId8"/>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65" name="Picture 64">
              <a:extLst>
                <a:ext uri="{FF2B5EF4-FFF2-40B4-BE49-F238E27FC236}">
                  <a16:creationId xmlns:a16="http://schemas.microsoft.com/office/drawing/2014/main" id="{AE2533AF-FB13-4251-87FA-8239A1EF1C1F}"/>
                </a:ext>
              </a:extLst>
            </p:cNvPr>
            <p:cNvPicPr>
              <a:picLocks noChangeAspect="1"/>
            </p:cNvPicPr>
            <p:nvPr/>
          </p:nvPicPr>
          <p:blipFill>
            <a:blip r:embed="rId9"/>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66" name="Group 65">
            <a:extLst>
              <a:ext uri="{FF2B5EF4-FFF2-40B4-BE49-F238E27FC236}">
                <a16:creationId xmlns:a16="http://schemas.microsoft.com/office/drawing/2014/main" id="{DEA25EF3-DB12-47C3-8ECF-912FA3B4CCB4}"/>
              </a:ext>
            </a:extLst>
          </p:cNvPr>
          <p:cNvGrpSpPr/>
          <p:nvPr/>
        </p:nvGrpSpPr>
        <p:grpSpPr>
          <a:xfrm rot="21033848">
            <a:off x="7466810" y="4292761"/>
            <a:ext cx="947893" cy="930571"/>
            <a:chOff x="1726132" y="1223466"/>
            <a:chExt cx="2735942" cy="2606487"/>
          </a:xfrm>
        </p:grpSpPr>
        <p:sp>
          <p:nvSpPr>
            <p:cNvPr id="67" name="Rectangle: Rounded Corners 66">
              <a:extLst>
                <a:ext uri="{FF2B5EF4-FFF2-40B4-BE49-F238E27FC236}">
                  <a16:creationId xmlns:a16="http://schemas.microsoft.com/office/drawing/2014/main" id="{C1842572-8BD7-4AF9-9C4E-C5EBB94903AA}"/>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54D8DBDD-0BEC-41D3-BF8F-D5366049DF38}"/>
                </a:ext>
              </a:extLst>
            </p:cNvPr>
            <p:cNvPicPr>
              <a:picLocks noChangeAspect="1"/>
            </p:cNvPicPr>
            <p:nvPr/>
          </p:nvPicPr>
          <p:blipFill>
            <a:blip r:embed="rId10"/>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69" name="Picture 68">
              <a:extLst>
                <a:ext uri="{FF2B5EF4-FFF2-40B4-BE49-F238E27FC236}">
                  <a16:creationId xmlns:a16="http://schemas.microsoft.com/office/drawing/2014/main" id="{DCDFF03D-E3D1-46A1-BEB1-843340F78270}"/>
                </a:ext>
              </a:extLst>
            </p:cNvPr>
            <p:cNvPicPr>
              <a:picLocks noChangeAspect="1"/>
            </p:cNvPicPr>
            <p:nvPr/>
          </p:nvPicPr>
          <p:blipFill>
            <a:blip r:embed="rId11"/>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70" name="Picture 69">
              <a:extLst>
                <a:ext uri="{FF2B5EF4-FFF2-40B4-BE49-F238E27FC236}">
                  <a16:creationId xmlns:a16="http://schemas.microsoft.com/office/drawing/2014/main" id="{EF2309A8-BD24-4359-84B1-5F74CB1EAEA4}"/>
                </a:ext>
              </a:extLst>
            </p:cNvPr>
            <p:cNvPicPr>
              <a:picLocks noChangeAspect="1"/>
            </p:cNvPicPr>
            <p:nvPr/>
          </p:nvPicPr>
          <p:blipFill>
            <a:blip r:embed="rId12"/>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71" name="Oval 70">
            <a:extLst>
              <a:ext uri="{FF2B5EF4-FFF2-40B4-BE49-F238E27FC236}">
                <a16:creationId xmlns:a16="http://schemas.microsoft.com/office/drawing/2014/main" id="{85A64E51-C94A-40EB-A64F-EFB9E3E63A14}"/>
              </a:ext>
            </a:extLst>
          </p:cNvPr>
          <p:cNvSpPr/>
          <p:nvPr/>
        </p:nvSpPr>
        <p:spPr>
          <a:xfrm rot="2992304">
            <a:off x="3889487" y="49787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pic>
        <p:nvPicPr>
          <p:cNvPr id="39" name="Picture 38">
            <a:extLst>
              <a:ext uri="{FF2B5EF4-FFF2-40B4-BE49-F238E27FC236}">
                <a16:creationId xmlns:a16="http://schemas.microsoft.com/office/drawing/2014/main" id="{85504AE5-51F5-4F2C-AC03-14F837B37A20}"/>
              </a:ext>
            </a:extLst>
          </p:cNvPr>
          <p:cNvPicPr>
            <a:picLocks noChangeAspect="1"/>
          </p:cNvPicPr>
          <p:nvPr/>
        </p:nvPicPr>
        <p:blipFill>
          <a:blip r:embed="rId13"/>
          <a:stretch>
            <a:fillRect/>
          </a:stretch>
        </p:blipFill>
        <p:spPr>
          <a:xfrm>
            <a:off x="1062994" y="1131762"/>
            <a:ext cx="10066012" cy="2051468"/>
          </a:xfrm>
          <a:prstGeom prst="rect">
            <a:avLst/>
          </a:prstGeom>
        </p:spPr>
      </p:pic>
      <p:grpSp>
        <p:nvGrpSpPr>
          <p:cNvPr id="36" name="Group 35">
            <a:extLst>
              <a:ext uri="{FF2B5EF4-FFF2-40B4-BE49-F238E27FC236}">
                <a16:creationId xmlns:a16="http://schemas.microsoft.com/office/drawing/2014/main" id="{DA5FEAC8-D44E-49E2-B9E7-04D0F0704E46}"/>
              </a:ext>
            </a:extLst>
          </p:cNvPr>
          <p:cNvGrpSpPr/>
          <p:nvPr/>
        </p:nvGrpSpPr>
        <p:grpSpPr>
          <a:xfrm rot="617629">
            <a:off x="8877687" y="3366765"/>
            <a:ext cx="1782476" cy="724618"/>
            <a:chOff x="3620811" y="7136453"/>
            <a:chExt cx="3529840" cy="1434962"/>
          </a:xfrm>
        </p:grpSpPr>
        <p:sp>
          <p:nvSpPr>
            <p:cNvPr id="37" name="Wave 36">
              <a:extLst>
                <a:ext uri="{FF2B5EF4-FFF2-40B4-BE49-F238E27FC236}">
                  <a16:creationId xmlns:a16="http://schemas.microsoft.com/office/drawing/2014/main" id="{68238584-0D7F-4147-A119-F2520699CDF5}"/>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38" name="Rectangle 37">
              <a:extLst>
                <a:ext uri="{FF2B5EF4-FFF2-40B4-BE49-F238E27FC236}">
                  <a16:creationId xmlns:a16="http://schemas.microsoft.com/office/drawing/2014/main" id="{24BE59EC-9D24-49B7-ADD6-B7649C2E2EAC}"/>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72" name="Rectangle 71">
              <a:extLst>
                <a:ext uri="{FF2B5EF4-FFF2-40B4-BE49-F238E27FC236}">
                  <a16:creationId xmlns:a16="http://schemas.microsoft.com/office/drawing/2014/main" id="{A8D99A5E-9CEC-4377-AFCD-884B15BBF58F}"/>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grpSp>
        <p:nvGrpSpPr>
          <p:cNvPr id="75" name="Group 74">
            <a:extLst>
              <a:ext uri="{FF2B5EF4-FFF2-40B4-BE49-F238E27FC236}">
                <a16:creationId xmlns:a16="http://schemas.microsoft.com/office/drawing/2014/main" id="{21073947-0802-4701-B8EF-75B09E7EEE59}"/>
              </a:ext>
            </a:extLst>
          </p:cNvPr>
          <p:cNvGrpSpPr/>
          <p:nvPr/>
        </p:nvGrpSpPr>
        <p:grpSpPr>
          <a:xfrm>
            <a:off x="8966034" y="3576664"/>
            <a:ext cx="1782476" cy="724618"/>
            <a:chOff x="3620812" y="7136452"/>
            <a:chExt cx="3529841" cy="1434962"/>
          </a:xfrm>
        </p:grpSpPr>
        <p:sp>
          <p:nvSpPr>
            <p:cNvPr id="76" name="Wave 75">
              <a:extLst>
                <a:ext uri="{FF2B5EF4-FFF2-40B4-BE49-F238E27FC236}">
                  <a16:creationId xmlns:a16="http://schemas.microsoft.com/office/drawing/2014/main" id="{09C5A671-FAA0-413B-8694-982EF7FB999C}"/>
                </a:ext>
              </a:extLst>
            </p:cNvPr>
            <p:cNvSpPr/>
            <p:nvPr/>
          </p:nvSpPr>
          <p:spPr>
            <a:xfrm rot="21233875">
              <a:off x="3620812" y="7136452"/>
              <a:ext cx="3529841"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77" name="Rectangle 76">
              <a:extLst>
                <a:ext uri="{FF2B5EF4-FFF2-40B4-BE49-F238E27FC236}">
                  <a16:creationId xmlns:a16="http://schemas.microsoft.com/office/drawing/2014/main" id="{47B99029-D3FA-487C-ABF5-115F818CFD90}"/>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78" name="Rectangle 77">
              <a:extLst>
                <a:ext uri="{FF2B5EF4-FFF2-40B4-BE49-F238E27FC236}">
                  <a16:creationId xmlns:a16="http://schemas.microsoft.com/office/drawing/2014/main" id="{6FED32BE-CC14-45D8-8B34-F3BCD4DD177C}"/>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79" name="Oval 78">
            <a:extLst>
              <a:ext uri="{FF2B5EF4-FFF2-40B4-BE49-F238E27FC236}">
                <a16:creationId xmlns:a16="http://schemas.microsoft.com/office/drawing/2014/main" id="{2A0C1A8E-9D66-4AF6-9BCC-E129A2B6ED84}"/>
              </a:ext>
            </a:extLst>
          </p:cNvPr>
          <p:cNvSpPr/>
          <p:nvPr/>
        </p:nvSpPr>
        <p:spPr>
          <a:xfrm rot="2992304">
            <a:off x="9103407" y="4993755"/>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35" name="Oval 34">
            <a:extLst>
              <a:ext uri="{FF2B5EF4-FFF2-40B4-BE49-F238E27FC236}">
                <a16:creationId xmlns:a16="http://schemas.microsoft.com/office/drawing/2014/main" id="{5297FC45-D775-493D-80B0-8E2DA78D8631}"/>
              </a:ext>
            </a:extLst>
          </p:cNvPr>
          <p:cNvSpPr/>
          <p:nvPr/>
        </p:nvSpPr>
        <p:spPr>
          <a:xfrm rot="2992304">
            <a:off x="10306176" y="399781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73" name="Oval 72">
            <a:extLst>
              <a:ext uri="{FF2B5EF4-FFF2-40B4-BE49-F238E27FC236}">
                <a16:creationId xmlns:a16="http://schemas.microsoft.com/office/drawing/2014/main" id="{570467CC-EB20-4A37-9AE7-529350807C0B}"/>
              </a:ext>
            </a:extLst>
          </p:cNvPr>
          <p:cNvSpPr/>
          <p:nvPr/>
        </p:nvSpPr>
        <p:spPr>
          <a:xfrm rot="2992304">
            <a:off x="10362776" y="3877279"/>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74" name="Oval 73">
            <a:extLst>
              <a:ext uri="{FF2B5EF4-FFF2-40B4-BE49-F238E27FC236}">
                <a16:creationId xmlns:a16="http://schemas.microsoft.com/office/drawing/2014/main" id="{23B0ABB5-7531-47AB-AAD0-D8843280238E}"/>
              </a:ext>
            </a:extLst>
          </p:cNvPr>
          <p:cNvSpPr/>
          <p:nvPr/>
        </p:nvSpPr>
        <p:spPr>
          <a:xfrm rot="2992304">
            <a:off x="10462573" y="3694813"/>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pic>
        <p:nvPicPr>
          <p:cNvPr id="3" name="Picture 2">
            <a:extLst>
              <a:ext uri="{FF2B5EF4-FFF2-40B4-BE49-F238E27FC236}">
                <a16:creationId xmlns:a16="http://schemas.microsoft.com/office/drawing/2014/main" id="{6240BFAE-229D-47A0-956A-51F74114513F}"/>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699193" y="247692"/>
            <a:ext cx="893963" cy="826916"/>
          </a:xfrm>
          <a:prstGeom prst="rect">
            <a:avLst/>
          </a:prstGeom>
        </p:spPr>
      </p:pic>
      <p:sp>
        <p:nvSpPr>
          <p:cNvPr id="4" name="TextBox 3">
            <a:extLst>
              <a:ext uri="{FF2B5EF4-FFF2-40B4-BE49-F238E27FC236}">
                <a16:creationId xmlns:a16="http://schemas.microsoft.com/office/drawing/2014/main" id="{ED9DF123-7747-4915-B3F7-DFF573916DC4}"/>
              </a:ext>
            </a:extLst>
          </p:cNvPr>
          <p:cNvSpPr txBox="1"/>
          <p:nvPr/>
        </p:nvSpPr>
        <p:spPr>
          <a:xfrm>
            <a:off x="2388973" y="7024360"/>
            <a:ext cx="2070733" cy="369332"/>
          </a:xfrm>
          <a:prstGeom prst="rect">
            <a:avLst/>
          </a:prstGeom>
          <a:noFill/>
        </p:spPr>
        <p:txBody>
          <a:bodyPr wrap="square" rtlCol="0">
            <a:spAutoFit/>
          </a:bodyPr>
          <a:lstStyle/>
          <a:p>
            <a:r>
              <a:rPr lang="en-GB" sz="900">
                <a:hlinkClick r:id="rId15" tooltip="https://commons.wikimedia.org/wiki/File:Allowed.svg"/>
              </a:rPr>
              <a:t>This Photo</a:t>
            </a:r>
            <a:r>
              <a:rPr lang="en-GB" sz="900"/>
              <a:t> by Unknown Author is licensed under </a:t>
            </a:r>
            <a:r>
              <a:rPr lang="en-GB" sz="900">
                <a:hlinkClick r:id="rId16" tooltip="https://creativecommons.org/licenses/by-sa/3.0/"/>
              </a:rPr>
              <a:t>CC BY-SA</a:t>
            </a:r>
            <a:endParaRPr lang="en-GB" sz="900"/>
          </a:p>
        </p:txBody>
      </p:sp>
      <p:pic>
        <p:nvPicPr>
          <p:cNvPr id="6" name="Picture 5">
            <a:extLst>
              <a:ext uri="{FF2B5EF4-FFF2-40B4-BE49-F238E27FC236}">
                <a16:creationId xmlns:a16="http://schemas.microsoft.com/office/drawing/2014/main" id="{A3468CCE-9BF9-4BF8-9C86-523BC7102B99}"/>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855421" y="382289"/>
            <a:ext cx="1112690" cy="1029264"/>
          </a:xfrm>
          <a:prstGeom prst="rect">
            <a:avLst/>
          </a:prstGeom>
        </p:spPr>
      </p:pic>
      <p:sp>
        <p:nvSpPr>
          <p:cNvPr id="7" name="TextBox 6">
            <a:extLst>
              <a:ext uri="{FF2B5EF4-FFF2-40B4-BE49-F238E27FC236}">
                <a16:creationId xmlns:a16="http://schemas.microsoft.com/office/drawing/2014/main" id="{1AD86E17-3BD3-408F-8D87-D9508BC77412}"/>
              </a:ext>
            </a:extLst>
          </p:cNvPr>
          <p:cNvSpPr txBox="1"/>
          <p:nvPr/>
        </p:nvSpPr>
        <p:spPr>
          <a:xfrm>
            <a:off x="2539063" y="7174360"/>
            <a:ext cx="2070683" cy="369332"/>
          </a:xfrm>
          <a:prstGeom prst="rect">
            <a:avLst/>
          </a:prstGeom>
          <a:noFill/>
        </p:spPr>
        <p:txBody>
          <a:bodyPr wrap="square" rtlCol="0">
            <a:spAutoFit/>
          </a:bodyPr>
          <a:lstStyle/>
          <a:p>
            <a:r>
              <a:rPr lang="en-GB" sz="900">
                <a:hlinkClick r:id="rId18" tooltip="http://commons.wikimedia.org/wiki/file:not_allowed.svg"/>
              </a:rPr>
              <a:t>This Photo</a:t>
            </a:r>
            <a:r>
              <a:rPr lang="en-GB" sz="900"/>
              <a:t> by Unknown Author is licensed under </a:t>
            </a:r>
            <a:r>
              <a:rPr lang="en-GB" sz="900">
                <a:hlinkClick r:id="rId16" tooltip="https://creativecommons.org/licenses/by-sa/3.0/"/>
              </a:rPr>
              <a:t>CC BY-SA</a:t>
            </a:r>
            <a:endParaRPr lang="en-GB" sz="900"/>
          </a:p>
        </p:txBody>
      </p:sp>
      <p:pic>
        <p:nvPicPr>
          <p:cNvPr id="9" name="Picture 8">
            <a:extLst>
              <a:ext uri="{FF2B5EF4-FFF2-40B4-BE49-F238E27FC236}">
                <a16:creationId xmlns:a16="http://schemas.microsoft.com/office/drawing/2014/main" id="{94B3880C-A732-423C-8FE8-8C4569730E72}"/>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379755" y="124789"/>
            <a:ext cx="1419149" cy="1419149"/>
          </a:xfrm>
          <a:prstGeom prst="rect">
            <a:avLst/>
          </a:prstGeom>
        </p:spPr>
      </p:pic>
      <p:sp>
        <p:nvSpPr>
          <p:cNvPr id="10" name="TextBox 9">
            <a:extLst>
              <a:ext uri="{FF2B5EF4-FFF2-40B4-BE49-F238E27FC236}">
                <a16:creationId xmlns:a16="http://schemas.microsoft.com/office/drawing/2014/main" id="{DB1BA5E2-4A1E-4F16-BF9D-12BF199D5080}"/>
              </a:ext>
            </a:extLst>
          </p:cNvPr>
          <p:cNvSpPr txBox="1"/>
          <p:nvPr/>
        </p:nvSpPr>
        <p:spPr>
          <a:xfrm>
            <a:off x="3855421" y="6435939"/>
            <a:ext cx="1419159" cy="507831"/>
          </a:xfrm>
          <a:prstGeom prst="rect">
            <a:avLst/>
          </a:prstGeom>
          <a:noFill/>
        </p:spPr>
        <p:txBody>
          <a:bodyPr wrap="square" rtlCol="0">
            <a:spAutoFit/>
          </a:bodyPr>
          <a:lstStyle/>
          <a:p>
            <a:r>
              <a:rPr lang="en-GB" sz="900">
                <a:hlinkClick r:id="rId20" tooltip="http://gamerworld14.deviantart.com/art/Not-Allowed-Icon-121972026"/>
              </a:rPr>
              <a:t>This Photo</a:t>
            </a:r>
            <a:r>
              <a:rPr lang="en-GB" sz="900"/>
              <a:t> by Unknown Author is licensed under </a:t>
            </a:r>
            <a:r>
              <a:rPr lang="en-GB" sz="900">
                <a:hlinkClick r:id="rId21" tooltip="https://creativecommons.org/licenses/by-nc-nd/3.0/"/>
              </a:rPr>
              <a:t>CC BY-NC-ND</a:t>
            </a:r>
            <a:endParaRPr lang="en-GB" sz="900"/>
          </a:p>
        </p:txBody>
      </p:sp>
      <p:pic>
        <p:nvPicPr>
          <p:cNvPr id="12" name="Picture 11">
            <a:extLst>
              <a:ext uri="{FF2B5EF4-FFF2-40B4-BE49-F238E27FC236}">
                <a16:creationId xmlns:a16="http://schemas.microsoft.com/office/drawing/2014/main" id="{9E6C16DA-DF14-442C-939D-5634C7325A53}"/>
              </a:ext>
            </a:extLst>
          </p:cNvPr>
          <p:cNvPicPr>
            <a:picLocks noChangeAspect="1"/>
          </p:cNvPicPr>
          <p:nvPr/>
        </p:nvPicPr>
        <p:blipFill>
          <a:blip r:embed="rId22">
            <a:clrChange>
              <a:clrFrom>
                <a:srgbClr val="FEFEFE"/>
              </a:clrFrom>
              <a:clrTo>
                <a:srgbClr val="FEFEFE">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7323863" y="292971"/>
            <a:ext cx="1357677" cy="1123430"/>
          </a:xfrm>
          <a:prstGeom prst="rect">
            <a:avLst/>
          </a:prstGeom>
        </p:spPr>
      </p:pic>
      <p:sp>
        <p:nvSpPr>
          <p:cNvPr id="13" name="TextBox 12">
            <a:extLst>
              <a:ext uri="{FF2B5EF4-FFF2-40B4-BE49-F238E27FC236}">
                <a16:creationId xmlns:a16="http://schemas.microsoft.com/office/drawing/2014/main" id="{4E48988F-CF81-4D3D-8E4E-E50223708261}"/>
              </a:ext>
            </a:extLst>
          </p:cNvPr>
          <p:cNvSpPr txBox="1"/>
          <p:nvPr/>
        </p:nvSpPr>
        <p:spPr>
          <a:xfrm>
            <a:off x="606866" y="5973470"/>
            <a:ext cx="2705100" cy="369332"/>
          </a:xfrm>
          <a:prstGeom prst="rect">
            <a:avLst/>
          </a:prstGeom>
          <a:noFill/>
        </p:spPr>
        <p:txBody>
          <a:bodyPr wrap="square" rtlCol="0">
            <a:spAutoFit/>
          </a:bodyPr>
          <a:lstStyle/>
          <a:p>
            <a:r>
              <a:rPr lang="en-GB" sz="900">
                <a:hlinkClick r:id="rId23" tooltip="https://thestoryreadingapeblog.com/2017/08/29/welcome-writer-your-permission-slip-is-here/"/>
              </a:rPr>
              <a:t>This Photo</a:t>
            </a:r>
            <a:r>
              <a:rPr lang="en-GB" sz="900"/>
              <a:t> by Unknown Author is licensed under </a:t>
            </a:r>
            <a:r>
              <a:rPr lang="en-GB" sz="900">
                <a:hlinkClick r:id="rId21" tooltip="https://creativecommons.org/licenses/by-nc-nd/3.0/"/>
              </a:rPr>
              <a:t>CC BY-NC-ND</a:t>
            </a:r>
            <a:endParaRPr lang="en-GB" sz="900"/>
          </a:p>
        </p:txBody>
      </p:sp>
      <p:pic>
        <p:nvPicPr>
          <p:cNvPr id="15" name="Picture 14">
            <a:extLst>
              <a:ext uri="{FF2B5EF4-FFF2-40B4-BE49-F238E27FC236}">
                <a16:creationId xmlns:a16="http://schemas.microsoft.com/office/drawing/2014/main" id="{481F18B8-F9C7-4C25-AD05-DF036672CE1F}"/>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230463" y="5861731"/>
            <a:ext cx="505424" cy="574208"/>
          </a:xfrm>
          <a:prstGeom prst="rect">
            <a:avLst/>
          </a:prstGeom>
        </p:spPr>
      </p:pic>
      <p:pic>
        <p:nvPicPr>
          <p:cNvPr id="17" name="Picture 16">
            <a:extLst>
              <a:ext uri="{FF2B5EF4-FFF2-40B4-BE49-F238E27FC236}">
                <a16:creationId xmlns:a16="http://schemas.microsoft.com/office/drawing/2014/main" id="{2CFF9CAD-3B3C-42A4-B10B-6CB540CDA039}"/>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9603356" y="5895166"/>
            <a:ext cx="507831" cy="507831"/>
          </a:xfrm>
          <a:prstGeom prst="rect">
            <a:avLst/>
          </a:prstGeom>
        </p:spPr>
      </p:pic>
      <p:sp>
        <p:nvSpPr>
          <p:cNvPr id="18" name="TextBox 17">
            <a:extLst>
              <a:ext uri="{FF2B5EF4-FFF2-40B4-BE49-F238E27FC236}">
                <a16:creationId xmlns:a16="http://schemas.microsoft.com/office/drawing/2014/main" id="{53897CF5-CFEA-4BAA-9DC6-DE92A67AE459}"/>
              </a:ext>
            </a:extLst>
          </p:cNvPr>
          <p:cNvSpPr txBox="1"/>
          <p:nvPr/>
        </p:nvSpPr>
        <p:spPr>
          <a:xfrm>
            <a:off x="548665" y="5861731"/>
            <a:ext cx="2438400" cy="369332"/>
          </a:xfrm>
          <a:prstGeom prst="rect">
            <a:avLst/>
          </a:prstGeom>
          <a:noFill/>
        </p:spPr>
        <p:txBody>
          <a:bodyPr wrap="square" rtlCol="0">
            <a:spAutoFit/>
          </a:bodyPr>
          <a:lstStyle/>
          <a:p>
            <a:r>
              <a:rPr lang="en-GB" sz="900">
                <a:hlinkClick r:id="rId27" tooltip="https://commons.wikimedia.org/wiki/File:1328101911_Symbol-Check.png"/>
              </a:rPr>
              <a:t>This Photo</a:t>
            </a:r>
            <a:r>
              <a:rPr lang="en-GB" sz="900"/>
              <a:t> by Unknown Author is licensed under </a:t>
            </a:r>
            <a:r>
              <a:rPr lang="en-GB" sz="900">
                <a:hlinkClick r:id="rId16" tooltip="https://creativecommons.org/licenses/by-sa/3.0/"/>
              </a:rPr>
              <a:t>CC BY-SA</a:t>
            </a:r>
            <a:endParaRPr lang="en-GB" sz="900"/>
          </a:p>
        </p:txBody>
      </p:sp>
      <p:pic>
        <p:nvPicPr>
          <p:cNvPr id="20" name="Picture 19">
            <a:extLst>
              <a:ext uri="{FF2B5EF4-FFF2-40B4-BE49-F238E27FC236}">
                <a16:creationId xmlns:a16="http://schemas.microsoft.com/office/drawing/2014/main" id="{8EF6A901-DE14-493E-9CDF-E1B438DACEC3}"/>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52462" y="4190203"/>
            <a:ext cx="2438400" cy="2438400"/>
          </a:xfrm>
          <a:prstGeom prst="rect">
            <a:avLst/>
          </a:prstGeom>
        </p:spPr>
      </p:pic>
      <p:sp>
        <p:nvSpPr>
          <p:cNvPr id="21" name="TextBox 20">
            <a:extLst>
              <a:ext uri="{FF2B5EF4-FFF2-40B4-BE49-F238E27FC236}">
                <a16:creationId xmlns:a16="http://schemas.microsoft.com/office/drawing/2014/main" id="{8D325D4D-2BB5-48AF-AF30-1CD8F00C697C}"/>
              </a:ext>
            </a:extLst>
          </p:cNvPr>
          <p:cNvSpPr txBox="1"/>
          <p:nvPr/>
        </p:nvSpPr>
        <p:spPr>
          <a:xfrm>
            <a:off x="4876800" y="4648200"/>
            <a:ext cx="2438400" cy="369332"/>
          </a:xfrm>
          <a:prstGeom prst="rect">
            <a:avLst/>
          </a:prstGeom>
          <a:noFill/>
        </p:spPr>
        <p:txBody>
          <a:bodyPr wrap="square" rtlCol="0">
            <a:spAutoFit/>
          </a:bodyPr>
          <a:lstStyle/>
          <a:p>
            <a:r>
              <a:rPr lang="en-GB" sz="900">
                <a:hlinkClick r:id="rId29" tooltip="http://thumbapps.blogspot.com/"/>
              </a:rPr>
              <a:t>This Photo</a:t>
            </a:r>
            <a:r>
              <a:rPr lang="en-GB" sz="900"/>
              <a:t> by Unknown Author is licensed under </a:t>
            </a:r>
            <a:r>
              <a:rPr lang="en-GB" sz="900">
                <a:hlinkClick r:id="rId30" tooltip="https://creativecommons.org/licenses/by/3.0/"/>
              </a:rPr>
              <a:t>CC BY</a:t>
            </a:r>
            <a:endParaRPr lang="en-GB" sz="900"/>
          </a:p>
        </p:txBody>
      </p:sp>
    </p:spTree>
    <p:extLst>
      <p:ext uri="{BB962C8B-B14F-4D97-AF65-F5344CB8AC3E}">
        <p14:creationId xmlns:p14="http://schemas.microsoft.com/office/powerpoint/2010/main" val="45625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C49EF-E679-4AC0-BB39-7876948DD554}"/>
              </a:ext>
            </a:extLst>
          </p:cNvPr>
          <p:cNvSpPr/>
          <p:nvPr/>
        </p:nvSpPr>
        <p:spPr>
          <a:xfrm>
            <a:off x="809579" y="1466850"/>
            <a:ext cx="1490485" cy="1743075"/>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GB" dirty="0"/>
              <a:t>Front-end</a:t>
            </a:r>
          </a:p>
        </p:txBody>
      </p:sp>
      <p:sp>
        <p:nvSpPr>
          <p:cNvPr id="4" name="Rectangle 3">
            <a:extLst>
              <a:ext uri="{FF2B5EF4-FFF2-40B4-BE49-F238E27FC236}">
                <a16:creationId xmlns:a16="http://schemas.microsoft.com/office/drawing/2014/main" id="{95ED2FEE-BC8B-4C2F-9770-F64BD87D7184}"/>
              </a:ext>
            </a:extLst>
          </p:cNvPr>
          <p:cNvSpPr/>
          <p:nvPr/>
        </p:nvSpPr>
        <p:spPr>
          <a:xfrm>
            <a:off x="2374900" y="355600"/>
            <a:ext cx="9429750" cy="22225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1</a:t>
            </a:r>
          </a:p>
        </p:txBody>
      </p:sp>
      <p:sp>
        <p:nvSpPr>
          <p:cNvPr id="5" name="Rectangle 4">
            <a:extLst>
              <a:ext uri="{FF2B5EF4-FFF2-40B4-BE49-F238E27FC236}">
                <a16:creationId xmlns:a16="http://schemas.microsoft.com/office/drawing/2014/main" id="{98241B7C-16CD-4A04-B827-E12F4BA7B36A}"/>
              </a:ext>
            </a:extLst>
          </p:cNvPr>
          <p:cNvSpPr/>
          <p:nvPr/>
        </p:nvSpPr>
        <p:spPr>
          <a:xfrm>
            <a:off x="2374900" y="2710499"/>
            <a:ext cx="9429750" cy="365950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2</a:t>
            </a:r>
          </a:p>
        </p:txBody>
      </p:sp>
      <p:sp>
        <p:nvSpPr>
          <p:cNvPr id="6" name="Arrow: Right 5">
            <a:extLst>
              <a:ext uri="{FF2B5EF4-FFF2-40B4-BE49-F238E27FC236}">
                <a16:creationId xmlns:a16="http://schemas.microsoft.com/office/drawing/2014/main" id="{1A3CBEDF-C856-440C-A244-1D22224448F6}"/>
              </a:ext>
            </a:extLst>
          </p:cNvPr>
          <p:cNvSpPr/>
          <p:nvPr/>
        </p:nvSpPr>
        <p:spPr>
          <a:xfrm>
            <a:off x="98679" y="1621695"/>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C527D04A-EDBB-4603-BEC0-FDA90C875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8271" y="2282640"/>
            <a:ext cx="2053830" cy="627903"/>
          </a:xfrm>
          <a:prstGeom prst="rect">
            <a:avLst/>
          </a:prstGeom>
          <a:effectLst>
            <a:glow rad="228600">
              <a:schemeClr val="accent3">
                <a:satMod val="175000"/>
                <a:alpha val="40000"/>
              </a:schemeClr>
            </a:glow>
          </a:effectLst>
        </p:spPr>
      </p:pic>
      <p:sp>
        <p:nvSpPr>
          <p:cNvPr id="10" name="Arrow: Right 9">
            <a:extLst>
              <a:ext uri="{FF2B5EF4-FFF2-40B4-BE49-F238E27FC236}">
                <a16:creationId xmlns:a16="http://schemas.microsoft.com/office/drawing/2014/main" id="{26B3940A-997C-40DA-B23F-F5C2913165D6}"/>
              </a:ext>
            </a:extLst>
          </p:cNvPr>
          <p:cNvSpPr/>
          <p:nvPr/>
        </p:nvSpPr>
        <p:spPr>
          <a:xfrm rot="2675473">
            <a:off x="2980750" y="3114917"/>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5B9D629-4EAA-49F4-897F-221AD6ADDCD5}"/>
              </a:ext>
            </a:extLst>
          </p:cNvPr>
          <p:cNvSpPr/>
          <p:nvPr/>
        </p:nvSpPr>
        <p:spPr>
          <a:xfrm>
            <a:off x="2909525" y="346563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GameFactory</a:t>
            </a:r>
            <a:r>
              <a:rPr lang="en-GB" dirty="0"/>
              <a:t> contract</a:t>
            </a:r>
          </a:p>
        </p:txBody>
      </p:sp>
      <p:sp>
        <p:nvSpPr>
          <p:cNvPr id="12" name="Oval 11">
            <a:extLst>
              <a:ext uri="{FF2B5EF4-FFF2-40B4-BE49-F238E27FC236}">
                <a16:creationId xmlns:a16="http://schemas.microsoft.com/office/drawing/2014/main" id="{1730BEC9-70E2-40D8-98CC-3C4EE888EB31}"/>
              </a:ext>
            </a:extLst>
          </p:cNvPr>
          <p:cNvSpPr/>
          <p:nvPr/>
        </p:nvSpPr>
        <p:spPr>
          <a:xfrm>
            <a:off x="5941037" y="3429000"/>
            <a:ext cx="229747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err="1"/>
              <a:t>GameMaster</a:t>
            </a:r>
            <a:r>
              <a:rPr lang="en-GB" dirty="0"/>
              <a:t> contract</a:t>
            </a:r>
          </a:p>
        </p:txBody>
      </p:sp>
      <p:sp>
        <p:nvSpPr>
          <p:cNvPr id="13" name="Oval 12">
            <a:extLst>
              <a:ext uri="{FF2B5EF4-FFF2-40B4-BE49-F238E27FC236}">
                <a16:creationId xmlns:a16="http://schemas.microsoft.com/office/drawing/2014/main" id="{F23C83BE-0B27-44A4-8687-1546DE64B392}"/>
              </a:ext>
            </a:extLst>
          </p:cNvPr>
          <p:cNvSpPr/>
          <p:nvPr/>
        </p:nvSpPr>
        <p:spPr>
          <a:xfrm>
            <a:off x="6763361" y="4211515"/>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Token contract</a:t>
            </a:r>
          </a:p>
        </p:txBody>
      </p:sp>
      <p:sp>
        <p:nvSpPr>
          <p:cNvPr id="14" name="Oval 13">
            <a:extLst>
              <a:ext uri="{FF2B5EF4-FFF2-40B4-BE49-F238E27FC236}">
                <a16:creationId xmlns:a16="http://schemas.microsoft.com/office/drawing/2014/main" id="{000565E2-6FAB-47FE-9070-51D656E90885}"/>
              </a:ext>
            </a:extLst>
          </p:cNvPr>
          <p:cNvSpPr/>
          <p:nvPr/>
        </p:nvSpPr>
        <p:spPr>
          <a:xfrm>
            <a:off x="6763361" y="4892430"/>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Asset contract</a:t>
            </a:r>
          </a:p>
        </p:txBody>
      </p:sp>
      <p:cxnSp>
        <p:nvCxnSpPr>
          <p:cNvPr id="16" name="Connector: Elbow 15">
            <a:extLst>
              <a:ext uri="{FF2B5EF4-FFF2-40B4-BE49-F238E27FC236}">
                <a16:creationId xmlns:a16="http://schemas.microsoft.com/office/drawing/2014/main" id="{D43BE551-26A4-4139-96B5-6BBC34AC8C74}"/>
              </a:ext>
            </a:extLst>
          </p:cNvPr>
          <p:cNvCxnSpPr>
            <a:cxnSpLocks/>
            <a:stCxn id="12" idx="4"/>
            <a:endCxn id="13" idx="2"/>
          </p:cNvCxnSpPr>
          <p:nvPr/>
        </p:nvCxnSpPr>
        <p:spPr>
          <a:xfrm rot="5400000">
            <a:off x="6696503" y="4140628"/>
            <a:ext cx="460130" cy="326414"/>
          </a:xfrm>
          <a:prstGeom prst="bentConnector4">
            <a:avLst>
              <a:gd name="adj1" fmla="val 14968"/>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6AAB171-207C-4F24-BE47-0D5418156F46}"/>
              </a:ext>
            </a:extLst>
          </p:cNvPr>
          <p:cNvCxnSpPr>
            <a:cxnSpLocks/>
            <a:stCxn id="12" idx="4"/>
            <a:endCxn id="14" idx="2"/>
          </p:cNvCxnSpPr>
          <p:nvPr/>
        </p:nvCxnSpPr>
        <p:spPr>
          <a:xfrm rot="5400000">
            <a:off x="6356046" y="4481085"/>
            <a:ext cx="1141045" cy="326414"/>
          </a:xfrm>
          <a:prstGeom prst="bentConnector4">
            <a:avLst>
              <a:gd name="adj1" fmla="val 1369"/>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0AD64161-38D8-4372-9B57-34979E6F12E7}"/>
              </a:ext>
            </a:extLst>
          </p:cNvPr>
          <p:cNvSpPr/>
          <p:nvPr/>
        </p:nvSpPr>
        <p:spPr>
          <a:xfrm rot="1253595">
            <a:off x="3704435" y="2999916"/>
            <a:ext cx="2188794" cy="251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E4854FF-575C-42D6-9E75-ECD17EDB0904}"/>
              </a:ext>
            </a:extLst>
          </p:cNvPr>
          <p:cNvSpPr/>
          <p:nvPr/>
        </p:nvSpPr>
        <p:spPr>
          <a:xfrm>
            <a:off x="2909525" y="4677023"/>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Gas Relay L2</a:t>
            </a:r>
          </a:p>
        </p:txBody>
      </p:sp>
      <p:pic>
        <p:nvPicPr>
          <p:cNvPr id="23" name="Picture 22">
            <a:extLst>
              <a:ext uri="{FF2B5EF4-FFF2-40B4-BE49-F238E27FC236}">
                <a16:creationId xmlns:a16="http://schemas.microsoft.com/office/drawing/2014/main" id="{C2C2AA21-E2EB-446A-883B-E0111BBD1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1463" y="1149624"/>
            <a:ext cx="1407718" cy="558369"/>
          </a:xfrm>
          <a:prstGeom prst="rect">
            <a:avLst/>
          </a:prstGeom>
        </p:spPr>
      </p:pic>
      <p:sp>
        <p:nvSpPr>
          <p:cNvPr id="26" name="Oval 25">
            <a:extLst>
              <a:ext uri="{FF2B5EF4-FFF2-40B4-BE49-F238E27FC236}">
                <a16:creationId xmlns:a16="http://schemas.microsoft.com/office/drawing/2014/main" id="{391B9A85-C3DE-4632-861B-CD4E1E681B0C}"/>
              </a:ext>
            </a:extLst>
          </p:cNvPr>
          <p:cNvSpPr/>
          <p:nvPr/>
        </p:nvSpPr>
        <p:spPr>
          <a:xfrm>
            <a:off x="5376661" y="103138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PrizeStrategy</a:t>
            </a:r>
            <a:endParaRPr lang="en-GB" dirty="0"/>
          </a:p>
        </p:txBody>
      </p:sp>
      <p:pic>
        <p:nvPicPr>
          <p:cNvPr id="32" name="Picture 31">
            <a:extLst>
              <a:ext uri="{FF2B5EF4-FFF2-40B4-BE49-F238E27FC236}">
                <a16:creationId xmlns:a16="http://schemas.microsoft.com/office/drawing/2014/main" id="{A8452896-BDD9-4C3F-9DA3-D75D84839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9582" y="487999"/>
            <a:ext cx="1990842" cy="592512"/>
          </a:xfrm>
          <a:prstGeom prst="rect">
            <a:avLst/>
          </a:prstGeom>
        </p:spPr>
      </p:pic>
      <p:sp>
        <p:nvSpPr>
          <p:cNvPr id="33" name="Oval 32">
            <a:extLst>
              <a:ext uri="{FF2B5EF4-FFF2-40B4-BE49-F238E27FC236}">
                <a16:creationId xmlns:a16="http://schemas.microsoft.com/office/drawing/2014/main" id="{581BEC68-543C-41FE-ABF0-0AA0737FC562}"/>
              </a:ext>
            </a:extLst>
          </p:cNvPr>
          <p:cNvSpPr/>
          <p:nvPr/>
        </p:nvSpPr>
        <p:spPr>
          <a:xfrm>
            <a:off x="8984705" y="4211454"/>
            <a:ext cx="1354662"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Oracle</a:t>
            </a:r>
          </a:p>
        </p:txBody>
      </p:sp>
      <p:pic>
        <p:nvPicPr>
          <p:cNvPr id="25" name="Picture 24">
            <a:extLst>
              <a:ext uri="{FF2B5EF4-FFF2-40B4-BE49-F238E27FC236}">
                <a16:creationId xmlns:a16="http://schemas.microsoft.com/office/drawing/2014/main" id="{886B5C4B-2F5A-47F7-A663-38BBC9DA54B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5281" y="3762314"/>
            <a:ext cx="1944892" cy="694975"/>
          </a:xfrm>
          <a:prstGeom prst="rect">
            <a:avLst/>
          </a:prstGeom>
        </p:spPr>
      </p:pic>
      <p:cxnSp>
        <p:nvCxnSpPr>
          <p:cNvPr id="35" name="Straight Arrow Connector 34">
            <a:extLst>
              <a:ext uri="{FF2B5EF4-FFF2-40B4-BE49-F238E27FC236}">
                <a16:creationId xmlns:a16="http://schemas.microsoft.com/office/drawing/2014/main" id="{D1219D7E-89ED-455B-B187-ADAB8ADFCC23}"/>
              </a:ext>
            </a:extLst>
          </p:cNvPr>
          <p:cNvCxnSpPr>
            <a:cxnSpLocks/>
            <a:stCxn id="26" idx="4"/>
            <a:endCxn id="21" idx="7"/>
          </p:cNvCxnSpPr>
          <p:nvPr/>
        </p:nvCxnSpPr>
        <p:spPr>
          <a:xfrm flipH="1">
            <a:off x="4870543" y="1676155"/>
            <a:ext cx="1654856" cy="30952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6" name="Picture 2" descr="Matic Network - Scalable and instant blockchain transactions">
            <a:extLst>
              <a:ext uri="{FF2B5EF4-FFF2-40B4-BE49-F238E27FC236}">
                <a16:creationId xmlns:a16="http://schemas.microsoft.com/office/drawing/2014/main" id="{8090100B-4122-473F-88B2-429BEC01FF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95" t="32938" r="9838" b="34257"/>
          <a:stretch/>
        </p:blipFill>
        <p:spPr bwMode="auto">
          <a:xfrm>
            <a:off x="9339426" y="2822819"/>
            <a:ext cx="1999883" cy="60618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Right 37">
            <a:extLst>
              <a:ext uri="{FF2B5EF4-FFF2-40B4-BE49-F238E27FC236}">
                <a16:creationId xmlns:a16="http://schemas.microsoft.com/office/drawing/2014/main" id="{033A6D44-9F7C-49CC-AEEA-F9ED310D1392}"/>
              </a:ext>
            </a:extLst>
          </p:cNvPr>
          <p:cNvSpPr/>
          <p:nvPr/>
        </p:nvSpPr>
        <p:spPr>
          <a:xfrm rot="19160192">
            <a:off x="3332257" y="1920958"/>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8050182-8F9E-448C-BDF5-70A5ED8F8E86}"/>
              </a:ext>
            </a:extLst>
          </p:cNvPr>
          <p:cNvSpPr/>
          <p:nvPr/>
        </p:nvSpPr>
        <p:spPr>
          <a:xfrm>
            <a:off x="6830037" y="5573345"/>
            <a:ext cx="152912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t>
            </a:r>
          </a:p>
        </p:txBody>
      </p:sp>
      <p:cxnSp>
        <p:nvCxnSpPr>
          <p:cNvPr id="40" name="Connector: Elbow 39">
            <a:extLst>
              <a:ext uri="{FF2B5EF4-FFF2-40B4-BE49-F238E27FC236}">
                <a16:creationId xmlns:a16="http://schemas.microsoft.com/office/drawing/2014/main" id="{FFBF2BFF-4B6C-43D9-9AC8-AB79433E6BE3}"/>
              </a:ext>
            </a:extLst>
          </p:cNvPr>
          <p:cNvCxnSpPr>
            <a:cxnSpLocks/>
            <a:stCxn id="12" idx="4"/>
            <a:endCxn id="39" idx="2"/>
          </p:cNvCxnSpPr>
          <p:nvPr/>
        </p:nvCxnSpPr>
        <p:spPr>
          <a:xfrm rot="5400000">
            <a:off x="6048926" y="4854881"/>
            <a:ext cx="1821960" cy="259738"/>
          </a:xfrm>
          <a:prstGeom prst="bentConnector4">
            <a:avLst>
              <a:gd name="adj1" fmla="val 4906"/>
              <a:gd name="adj2" fmla="val 18801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AC1EAFBD-884E-4381-B7FC-CCD92D76EF86}"/>
              </a:ext>
            </a:extLst>
          </p:cNvPr>
          <p:cNvSpPr/>
          <p:nvPr/>
        </p:nvSpPr>
        <p:spPr>
          <a:xfrm>
            <a:off x="5251884" y="3646672"/>
            <a:ext cx="644269" cy="251983"/>
          </a:xfrm>
          <a:prstGeom prst="rightArrow">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19C618D7-4145-4205-BE67-E657CA40076E}"/>
              </a:ext>
            </a:extLst>
          </p:cNvPr>
          <p:cNvCxnSpPr>
            <a:cxnSpLocks/>
            <a:stCxn id="12" idx="6"/>
            <a:endCxn id="33" idx="1"/>
          </p:cNvCxnSpPr>
          <p:nvPr/>
        </p:nvCxnSpPr>
        <p:spPr>
          <a:xfrm>
            <a:off x="8238512" y="3751385"/>
            <a:ext cx="944579" cy="55449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a:extLst>
              <a:ext uri="{FF2B5EF4-FFF2-40B4-BE49-F238E27FC236}">
                <a16:creationId xmlns:a16="http://schemas.microsoft.com/office/drawing/2014/main" id="{D7F153C2-B730-4404-B3E9-F36B53A0D2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108" y="1738142"/>
            <a:ext cx="1498600" cy="388985"/>
          </a:xfrm>
          <a:prstGeom prst="rect">
            <a:avLst/>
          </a:prstGeom>
        </p:spPr>
      </p:pic>
    </p:spTree>
    <p:extLst>
      <p:ext uri="{BB962C8B-B14F-4D97-AF65-F5344CB8AC3E}">
        <p14:creationId xmlns:p14="http://schemas.microsoft.com/office/powerpoint/2010/main" val="1425952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06DB6-1728-4FEB-B596-6936C46AF84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638298" y="482226"/>
            <a:ext cx="8737601" cy="5893547"/>
          </a:xfrm>
          <a:prstGeom prst="rect">
            <a:avLst/>
          </a:prstGeom>
          <a:ln>
            <a:noFill/>
          </a:ln>
          <a:effectLst>
            <a:outerShdw blurRad="225425" dist="50800" dir="5220000" algn="ctr">
              <a:srgbClr val="000000">
                <a:alpha val="33000"/>
              </a:srgbClr>
            </a:outerShdw>
          </a:effectLst>
        </p:spPr>
      </p:pic>
      <p:sp>
        <p:nvSpPr>
          <p:cNvPr id="5" name="Rectangle 4">
            <a:extLst>
              <a:ext uri="{FF2B5EF4-FFF2-40B4-BE49-F238E27FC236}">
                <a16:creationId xmlns:a16="http://schemas.microsoft.com/office/drawing/2014/main" id="{0CF67902-947F-41AC-A4A2-5728EDD54686}"/>
              </a:ext>
            </a:extLst>
          </p:cNvPr>
          <p:cNvSpPr/>
          <p:nvPr/>
        </p:nvSpPr>
        <p:spPr>
          <a:xfrm>
            <a:off x="2542848" y="1722735"/>
            <a:ext cx="6928500" cy="3154710"/>
          </a:xfrm>
          <a:prstGeom prst="rect">
            <a:avLst/>
          </a:prstGeom>
          <a:noFill/>
        </p:spPr>
        <p:txBody>
          <a:bodyPr wrap="none" lIns="91440" tIns="45720" rIns="91440" bIns="45720">
            <a:spAutoFit/>
          </a:bodyPr>
          <a:lstStyle/>
          <a:p>
            <a:pPr algn="ctr"/>
            <a:r>
              <a:rPr lang="en-US" sz="19900" b="1" dirty="0">
                <a:ln/>
                <a:solidFill>
                  <a:schemeClr val="tx2"/>
                </a:solidFill>
                <a:effectLst>
                  <a:outerShdw blurRad="38100" dist="19050" dir="2700000" algn="tl" rotWithShape="0">
                    <a:schemeClr val="dk1">
                      <a:lumMod val="50000"/>
                      <a:alpha val="40000"/>
                    </a:schemeClr>
                  </a:outerShdw>
                </a:effectLst>
              </a:rPr>
              <a:t>Demo</a:t>
            </a:r>
          </a:p>
        </p:txBody>
      </p:sp>
    </p:spTree>
    <p:extLst>
      <p:ext uri="{BB962C8B-B14F-4D97-AF65-F5344CB8AC3E}">
        <p14:creationId xmlns:p14="http://schemas.microsoft.com/office/powerpoint/2010/main" val="137064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18232C-B0FC-497D-9452-F5F00B307EB6}"/>
              </a:ext>
            </a:extLst>
          </p:cNvPr>
          <p:cNvGraphicFramePr>
            <a:graphicFrameLocks noGrp="1"/>
          </p:cNvGraphicFramePr>
          <p:nvPr>
            <p:extLst>
              <p:ext uri="{D42A27DB-BD31-4B8C-83A1-F6EECF244321}">
                <p14:modId xmlns:p14="http://schemas.microsoft.com/office/powerpoint/2010/main" val="2019041660"/>
              </p:ext>
            </p:extLst>
          </p:nvPr>
        </p:nvGraphicFramePr>
        <p:xfrm>
          <a:off x="1193800" y="719666"/>
          <a:ext cx="10299700" cy="3807742"/>
        </p:xfrm>
        <a:graphic>
          <a:graphicData uri="http://schemas.openxmlformats.org/drawingml/2006/table">
            <a:tbl>
              <a:tblPr firstRow="1" bandRow="1">
                <a:tableStyleId>{5C22544A-7EE6-4342-B048-85BDC9FD1C3A}</a:tableStyleId>
              </a:tblPr>
              <a:tblGrid>
                <a:gridCol w="5149850">
                  <a:extLst>
                    <a:ext uri="{9D8B030D-6E8A-4147-A177-3AD203B41FA5}">
                      <a16:colId xmlns:a16="http://schemas.microsoft.com/office/drawing/2014/main" val="777620761"/>
                    </a:ext>
                  </a:extLst>
                </a:gridCol>
                <a:gridCol w="5149850">
                  <a:extLst>
                    <a:ext uri="{9D8B030D-6E8A-4147-A177-3AD203B41FA5}">
                      <a16:colId xmlns:a16="http://schemas.microsoft.com/office/drawing/2014/main" val="2741511707"/>
                    </a:ext>
                  </a:extLst>
                </a:gridCol>
              </a:tblGrid>
              <a:tr h="623711">
                <a:tc>
                  <a:txBody>
                    <a:bodyPr/>
                    <a:lstStyle/>
                    <a:p>
                      <a:r>
                        <a:rPr lang="en-GB" dirty="0"/>
                        <a:t>Achievements</a:t>
                      </a:r>
                    </a:p>
                  </a:txBody>
                  <a:tcPr/>
                </a:tc>
                <a:tc>
                  <a:txBody>
                    <a:bodyPr/>
                    <a:lstStyle/>
                    <a:p>
                      <a:r>
                        <a:rPr lang="en-GB" dirty="0"/>
                        <a:t>Remains to be done</a:t>
                      </a:r>
                    </a:p>
                  </a:txBody>
                  <a:tcPr>
                    <a:solidFill>
                      <a:schemeClr val="bg2">
                        <a:lumMod val="50000"/>
                      </a:schemeClr>
                    </a:solidFill>
                  </a:tcPr>
                </a:tc>
                <a:extLst>
                  <a:ext uri="{0D108BD9-81ED-4DB2-BD59-A6C34878D82A}">
                    <a16:rowId xmlns:a16="http://schemas.microsoft.com/office/drawing/2014/main" val="2587717059"/>
                  </a:ext>
                </a:extLst>
              </a:tr>
              <a:tr h="623711">
                <a:tc>
                  <a:txBody>
                    <a:bodyPr/>
                    <a:lstStyle/>
                    <a:p>
                      <a:r>
                        <a:rPr lang="en-GB" dirty="0" err="1"/>
                        <a:t>GameFactory</a:t>
                      </a:r>
                      <a:r>
                        <a:rPr lang="en-GB" dirty="0"/>
                        <a:t> contract: create contracts for a new game session</a:t>
                      </a:r>
                    </a:p>
                  </a:txBody>
                  <a:tcPr>
                    <a:solidFill>
                      <a:srgbClr val="DBE9CD"/>
                    </a:solidFill>
                  </a:tcPr>
                </a:tc>
                <a:tc>
                  <a:txBody>
                    <a:bodyPr/>
                    <a:lstStyle/>
                    <a:p>
                      <a:r>
                        <a:rPr lang="en-GB" sz="1800" kern="1200" dirty="0">
                          <a:solidFill>
                            <a:schemeClr val="dk1"/>
                          </a:solidFill>
                          <a:latin typeface="+mn-lt"/>
                          <a:ea typeface="+mn-ea"/>
                          <a:cs typeface="+mn-cs"/>
                        </a:rPr>
                        <a:t>Complete game mechanisms in smart contracts</a:t>
                      </a:r>
                    </a:p>
                  </a:txBody>
                  <a:tcPr>
                    <a:solidFill>
                      <a:srgbClr val="DBE9CD"/>
                    </a:solidFill>
                  </a:tcPr>
                </a:tc>
                <a:extLst>
                  <a:ext uri="{0D108BD9-81ED-4DB2-BD59-A6C34878D82A}">
                    <a16:rowId xmlns:a16="http://schemas.microsoft.com/office/drawing/2014/main" val="2855087374"/>
                  </a:ext>
                </a:extLst>
              </a:tr>
              <a:tr h="623711">
                <a:tc>
                  <a:txBody>
                    <a:bodyPr/>
                    <a:lstStyle/>
                    <a:p>
                      <a:r>
                        <a:rPr lang="en-GB" dirty="0"/>
                        <a:t>Initial front-end project, connection on L1 and L2 with PORTIS</a:t>
                      </a:r>
                    </a:p>
                  </a:txBody>
                  <a:tcPr>
                    <a:solidFill>
                      <a:srgbClr val="DBE9CD"/>
                    </a:solidFill>
                  </a:tcPr>
                </a:tc>
                <a:tc>
                  <a:txBody>
                    <a:bodyPr/>
                    <a:lstStyle/>
                    <a:p>
                      <a:r>
                        <a:rPr lang="en-GB" sz="1800" kern="1200" dirty="0">
                          <a:solidFill>
                            <a:schemeClr val="dk1"/>
                          </a:solidFill>
                          <a:latin typeface="+mn-lt"/>
                          <a:ea typeface="+mn-ea"/>
                          <a:cs typeface="+mn-cs"/>
                        </a:rPr>
                        <a:t>Add VRF feature in CHAINLINK</a:t>
                      </a:r>
                    </a:p>
                  </a:txBody>
                  <a:tcPr>
                    <a:solidFill>
                      <a:srgbClr val="DBE9CD"/>
                    </a:solidFill>
                  </a:tcPr>
                </a:tc>
                <a:extLst>
                  <a:ext uri="{0D108BD9-81ED-4DB2-BD59-A6C34878D82A}">
                    <a16:rowId xmlns:a16="http://schemas.microsoft.com/office/drawing/2014/main" val="369895524"/>
                  </a:ext>
                </a:extLst>
              </a:tr>
              <a:tr h="623711">
                <a:tc>
                  <a:txBody>
                    <a:bodyPr/>
                    <a:lstStyle/>
                    <a:p>
                      <a:r>
                        <a:rPr lang="en-GB" dirty="0"/>
                        <a:t>CHAINLINK node deployed on MATIC</a:t>
                      </a:r>
                    </a:p>
                  </a:txBody>
                  <a:tcPr>
                    <a:solidFill>
                      <a:srgbClr val="DBE9CD"/>
                    </a:solidFill>
                  </a:tcPr>
                </a:tc>
                <a:tc>
                  <a:txBody>
                    <a:bodyPr/>
                    <a:lstStyle/>
                    <a:p>
                      <a:r>
                        <a:rPr lang="en-GB" sz="1800" kern="1200" dirty="0">
                          <a:solidFill>
                            <a:schemeClr val="dk1"/>
                          </a:solidFill>
                          <a:latin typeface="+mn-lt"/>
                          <a:ea typeface="+mn-ea"/>
                          <a:cs typeface="+mn-cs"/>
                        </a:rPr>
                        <a:t>Integrate POOL-Together with customised Prize Strategy</a:t>
                      </a:r>
                    </a:p>
                  </a:txBody>
                  <a:tcPr>
                    <a:solidFill>
                      <a:srgbClr val="DBE9CD"/>
                    </a:solidFill>
                  </a:tcPr>
                </a:tc>
                <a:extLst>
                  <a:ext uri="{0D108BD9-81ED-4DB2-BD59-A6C34878D82A}">
                    <a16:rowId xmlns:a16="http://schemas.microsoft.com/office/drawing/2014/main" val="3925011123"/>
                  </a:ext>
                </a:extLst>
              </a:tr>
              <a:tr h="623711">
                <a:tc>
                  <a:txBody>
                    <a:bodyPr/>
                    <a:lstStyle/>
                    <a:p>
                      <a:endParaRPr lang="en-GB" dirty="0"/>
                    </a:p>
                  </a:txBody>
                  <a:tcPr>
                    <a:solidFill>
                      <a:srgbClr val="DBE9CD"/>
                    </a:solidFill>
                  </a:tcPr>
                </a:tc>
                <a:tc>
                  <a:txBody>
                    <a:bodyPr/>
                    <a:lstStyle/>
                    <a:p>
                      <a:r>
                        <a:rPr lang="en-GB" sz="1800" kern="1200" dirty="0">
                          <a:solidFill>
                            <a:schemeClr val="dk1"/>
                          </a:solidFill>
                          <a:latin typeface="+mn-lt"/>
                          <a:ea typeface="+mn-ea"/>
                          <a:cs typeface="+mn-cs"/>
                        </a:rPr>
                        <a:t>Integrate Gas Relay on Layer 2</a:t>
                      </a:r>
                    </a:p>
                  </a:txBody>
                  <a:tcPr>
                    <a:solidFill>
                      <a:srgbClr val="DBE9CD"/>
                    </a:solidFill>
                  </a:tcPr>
                </a:tc>
                <a:extLst>
                  <a:ext uri="{0D108BD9-81ED-4DB2-BD59-A6C34878D82A}">
                    <a16:rowId xmlns:a16="http://schemas.microsoft.com/office/drawing/2014/main" val="3269008932"/>
                  </a:ext>
                </a:extLst>
              </a:tr>
              <a:tr h="623711">
                <a:tc>
                  <a:txBody>
                    <a:bodyPr/>
                    <a:lstStyle/>
                    <a:p>
                      <a:endParaRPr lang="en-GB" dirty="0"/>
                    </a:p>
                  </a:txBody>
                  <a:tcPr>
                    <a:solidFill>
                      <a:srgbClr val="DBE9CD"/>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Complete Front-end</a:t>
                      </a:r>
                    </a:p>
                    <a:p>
                      <a:endParaRPr lang="en-GB" sz="1800" kern="1200" dirty="0">
                        <a:solidFill>
                          <a:schemeClr val="dk1"/>
                        </a:solidFill>
                        <a:latin typeface="+mn-lt"/>
                        <a:ea typeface="+mn-ea"/>
                        <a:cs typeface="+mn-cs"/>
                      </a:endParaRPr>
                    </a:p>
                  </a:txBody>
                  <a:tcPr>
                    <a:solidFill>
                      <a:srgbClr val="DBE9CD"/>
                    </a:solidFill>
                  </a:tcPr>
                </a:tc>
                <a:extLst>
                  <a:ext uri="{0D108BD9-81ED-4DB2-BD59-A6C34878D82A}">
                    <a16:rowId xmlns:a16="http://schemas.microsoft.com/office/drawing/2014/main" val="1733064176"/>
                  </a:ext>
                </a:extLst>
              </a:tr>
            </a:tbl>
          </a:graphicData>
        </a:graphic>
      </p:graphicFrame>
    </p:spTree>
    <p:extLst>
      <p:ext uri="{BB962C8B-B14F-4D97-AF65-F5344CB8AC3E}">
        <p14:creationId xmlns:p14="http://schemas.microsoft.com/office/powerpoint/2010/main" val="94832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0BA0576F-2795-4F0A-B0A6-3ADACAD0EE0B}"/>
              </a:ext>
            </a:extLst>
          </p:cNvPr>
          <p:cNvGrpSpPr/>
          <p:nvPr/>
        </p:nvGrpSpPr>
        <p:grpSpPr>
          <a:xfrm>
            <a:off x="-192969" y="4859919"/>
            <a:ext cx="2364756" cy="1690043"/>
            <a:chOff x="5894125" y="1987894"/>
            <a:chExt cx="2364756" cy="1690043"/>
          </a:xfrm>
        </p:grpSpPr>
        <p:sp>
          <p:nvSpPr>
            <p:cNvPr id="73" name="Flowchart: Terminator 25">
              <a:extLst>
                <a:ext uri="{FF2B5EF4-FFF2-40B4-BE49-F238E27FC236}">
                  <a16:creationId xmlns:a16="http://schemas.microsoft.com/office/drawing/2014/main" id="{EA4EC1B2-1A5D-48EE-AB24-E594407037B9}"/>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E1E46246-5575-45E0-9014-F37DC9FA8B08}"/>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8266474-6994-431C-B473-BA9983F375DE}"/>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76" name="Flowchart: Terminator 19">
              <a:extLst>
                <a:ext uri="{FF2B5EF4-FFF2-40B4-BE49-F238E27FC236}">
                  <a16:creationId xmlns:a16="http://schemas.microsoft.com/office/drawing/2014/main" id="{F8EF0519-A068-447F-A157-C2896AA1158A}"/>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5FC71C77-8F6C-4429-B723-15D2C2281A8C}"/>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81" name="Picture 80">
              <a:extLst>
                <a:ext uri="{FF2B5EF4-FFF2-40B4-BE49-F238E27FC236}">
                  <a16:creationId xmlns:a16="http://schemas.microsoft.com/office/drawing/2014/main" id="{708461D6-5D6E-499C-8849-7FCA9DCE7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79" name="Group 78">
            <a:extLst>
              <a:ext uri="{FF2B5EF4-FFF2-40B4-BE49-F238E27FC236}">
                <a16:creationId xmlns:a16="http://schemas.microsoft.com/office/drawing/2014/main" id="{097A3469-F46F-44C2-AF37-970A88324B8E}"/>
              </a:ext>
            </a:extLst>
          </p:cNvPr>
          <p:cNvGrpSpPr/>
          <p:nvPr/>
        </p:nvGrpSpPr>
        <p:grpSpPr>
          <a:xfrm>
            <a:off x="-192969" y="3308985"/>
            <a:ext cx="2364756" cy="1690043"/>
            <a:chOff x="5907763" y="108865"/>
            <a:chExt cx="2364756" cy="1690043"/>
          </a:xfrm>
        </p:grpSpPr>
        <p:sp>
          <p:nvSpPr>
            <p:cNvPr id="66" name="Flowchart: Terminator 25">
              <a:extLst>
                <a:ext uri="{FF2B5EF4-FFF2-40B4-BE49-F238E27FC236}">
                  <a16:creationId xmlns:a16="http://schemas.microsoft.com/office/drawing/2014/main" id="{2C568FA5-A174-47FD-9521-CA8AD5F1A9BF}"/>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148712CA-A44A-4D12-8FA3-28BBEE613A3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7E3E0D0C-D078-423F-B990-2F2F92E78C92}"/>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9" name="Flowchart: Terminator 19">
              <a:extLst>
                <a:ext uri="{FF2B5EF4-FFF2-40B4-BE49-F238E27FC236}">
                  <a16:creationId xmlns:a16="http://schemas.microsoft.com/office/drawing/2014/main" id="{C575B836-F693-4F93-848D-DF3D7E85F419}"/>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120D877B-FC78-42AC-8291-036B3649CC8A}"/>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72" name="Picture 71">
              <a:extLst>
                <a:ext uri="{FF2B5EF4-FFF2-40B4-BE49-F238E27FC236}">
                  <a16:creationId xmlns:a16="http://schemas.microsoft.com/office/drawing/2014/main" id="{09F3892D-B028-45DE-BA85-B66AB85FD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179" name="Group 178">
            <a:extLst>
              <a:ext uri="{FF2B5EF4-FFF2-40B4-BE49-F238E27FC236}">
                <a16:creationId xmlns:a16="http://schemas.microsoft.com/office/drawing/2014/main" id="{950394AD-DA6E-43ED-9A12-B853515EB62B}"/>
              </a:ext>
            </a:extLst>
          </p:cNvPr>
          <p:cNvGrpSpPr/>
          <p:nvPr/>
        </p:nvGrpSpPr>
        <p:grpSpPr>
          <a:xfrm>
            <a:off x="10506580" y="3308985"/>
            <a:ext cx="2364756" cy="1690043"/>
            <a:chOff x="132904" y="3751555"/>
            <a:chExt cx="2364756" cy="1690043"/>
          </a:xfrm>
        </p:grpSpPr>
        <p:sp>
          <p:nvSpPr>
            <p:cNvPr id="180" name="Flowchart: Terminator 25">
              <a:extLst>
                <a:ext uri="{FF2B5EF4-FFF2-40B4-BE49-F238E27FC236}">
                  <a16:creationId xmlns:a16="http://schemas.microsoft.com/office/drawing/2014/main" id="{0F6CF742-FA17-4216-B810-83581AF7788E}"/>
                </a:ext>
              </a:extLst>
            </p:cNvPr>
            <p:cNvSpPr/>
            <p:nvPr/>
          </p:nvSpPr>
          <p:spPr>
            <a:xfrm>
              <a:off x="132904" y="442953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F281087C-6DDB-49A7-AAA6-C94AAE8B0D59}"/>
                </a:ext>
              </a:extLst>
            </p:cNvPr>
            <p:cNvSpPr/>
            <p:nvPr/>
          </p:nvSpPr>
          <p:spPr>
            <a:xfrm>
              <a:off x="531140" y="375155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2088E7B9-C360-470C-A9A4-0B4CE532DCDE}"/>
                </a:ext>
              </a:extLst>
            </p:cNvPr>
            <p:cNvSpPr/>
            <p:nvPr/>
          </p:nvSpPr>
          <p:spPr>
            <a:xfrm>
              <a:off x="561621" y="402076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83" name="Flowchart: Terminator 19">
              <a:extLst>
                <a:ext uri="{FF2B5EF4-FFF2-40B4-BE49-F238E27FC236}">
                  <a16:creationId xmlns:a16="http://schemas.microsoft.com/office/drawing/2014/main" id="{18D47AEF-E0B5-4F9F-B278-9B103B1E16F5}"/>
                </a:ext>
              </a:extLst>
            </p:cNvPr>
            <p:cNvSpPr/>
            <p:nvPr/>
          </p:nvSpPr>
          <p:spPr>
            <a:xfrm>
              <a:off x="1921229" y="446914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AE9EF219-E8F4-4DC6-A583-83585CD0B674}"/>
                </a:ext>
              </a:extLst>
            </p:cNvPr>
            <p:cNvSpPr/>
            <p:nvPr/>
          </p:nvSpPr>
          <p:spPr>
            <a:xfrm>
              <a:off x="554475" y="401453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Crypto On Chip</a:t>
              </a:r>
            </a:p>
          </p:txBody>
        </p:sp>
        <p:sp>
          <p:nvSpPr>
            <p:cNvPr id="185" name="TextBox 184">
              <a:extLst>
                <a:ext uri="{FF2B5EF4-FFF2-40B4-BE49-F238E27FC236}">
                  <a16:creationId xmlns:a16="http://schemas.microsoft.com/office/drawing/2014/main" id="{1499E733-591D-41DF-BF42-7C0202328A69}"/>
                </a:ext>
              </a:extLst>
            </p:cNvPr>
            <p:cNvSpPr txBox="1"/>
            <p:nvPr/>
          </p:nvSpPr>
          <p:spPr>
            <a:xfrm>
              <a:off x="608714" y="51483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HW WALLET</a:t>
              </a:r>
            </a:p>
          </p:txBody>
        </p:sp>
        <p:pic>
          <p:nvPicPr>
            <p:cNvPr id="186" name="Picture 185">
              <a:extLst>
                <a:ext uri="{FF2B5EF4-FFF2-40B4-BE49-F238E27FC236}">
                  <a16:creationId xmlns:a16="http://schemas.microsoft.com/office/drawing/2014/main" id="{42176837-998B-44A0-A728-91B030A1D019}"/>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820537" y="4389099"/>
              <a:ext cx="831294" cy="830602"/>
            </a:xfrm>
            <a:prstGeom prst="rect">
              <a:avLst/>
            </a:prstGeom>
          </p:spPr>
        </p:pic>
      </p:grpSp>
      <p:grpSp>
        <p:nvGrpSpPr>
          <p:cNvPr id="187" name="Group 186">
            <a:extLst>
              <a:ext uri="{FF2B5EF4-FFF2-40B4-BE49-F238E27FC236}">
                <a16:creationId xmlns:a16="http://schemas.microsoft.com/office/drawing/2014/main" id="{B24C1002-076F-4FA1-AD18-DDBDA8560E58}"/>
              </a:ext>
            </a:extLst>
          </p:cNvPr>
          <p:cNvGrpSpPr/>
          <p:nvPr/>
        </p:nvGrpSpPr>
        <p:grpSpPr>
          <a:xfrm>
            <a:off x="6254643" y="4859919"/>
            <a:ext cx="2364756" cy="1690043"/>
            <a:chOff x="2550279" y="1025514"/>
            <a:chExt cx="2364756" cy="1690043"/>
          </a:xfrm>
        </p:grpSpPr>
        <p:sp>
          <p:nvSpPr>
            <p:cNvPr id="188" name="Flowchart: Terminator 25">
              <a:extLst>
                <a:ext uri="{FF2B5EF4-FFF2-40B4-BE49-F238E27FC236}">
                  <a16:creationId xmlns:a16="http://schemas.microsoft.com/office/drawing/2014/main" id="{5875B4C4-FCF8-4D93-91CA-DA2060AA9E1C}"/>
                </a:ext>
              </a:extLst>
            </p:cNvPr>
            <p:cNvSpPr/>
            <p:nvPr/>
          </p:nvSpPr>
          <p:spPr>
            <a:xfrm>
              <a:off x="2550279" y="170349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5B886B3-5C94-44D4-978A-3210821A9942}"/>
                </a:ext>
              </a:extLst>
            </p:cNvPr>
            <p:cNvSpPr/>
            <p:nvPr/>
          </p:nvSpPr>
          <p:spPr>
            <a:xfrm>
              <a:off x="2948515" y="102551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E33FBAD1-56EA-46D5-8DF6-E94FB69ED34F}"/>
                </a:ext>
              </a:extLst>
            </p:cNvPr>
            <p:cNvSpPr/>
            <p:nvPr/>
          </p:nvSpPr>
          <p:spPr>
            <a:xfrm>
              <a:off x="2986142" y="1291346"/>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1" name="Flowchart: Terminator 19">
              <a:extLst>
                <a:ext uri="{FF2B5EF4-FFF2-40B4-BE49-F238E27FC236}">
                  <a16:creationId xmlns:a16="http://schemas.microsoft.com/office/drawing/2014/main" id="{CF5E8A99-B500-4B4F-8460-DE221CF460D4}"/>
                </a:ext>
              </a:extLst>
            </p:cNvPr>
            <p:cNvSpPr/>
            <p:nvPr/>
          </p:nvSpPr>
          <p:spPr>
            <a:xfrm>
              <a:off x="4338604" y="174310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7C76E7E8-4FA4-4B27-8722-C021160A875A}"/>
                </a:ext>
              </a:extLst>
            </p:cNvPr>
            <p:cNvSpPr/>
            <p:nvPr/>
          </p:nvSpPr>
          <p:spPr>
            <a:xfrm>
              <a:off x="2971850" y="1288497"/>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Privacy Connect</a:t>
              </a:r>
            </a:p>
          </p:txBody>
        </p:sp>
        <p:sp>
          <p:nvSpPr>
            <p:cNvPr id="193" name="TextBox 192">
              <a:extLst>
                <a:ext uri="{FF2B5EF4-FFF2-40B4-BE49-F238E27FC236}">
                  <a16:creationId xmlns:a16="http://schemas.microsoft.com/office/drawing/2014/main" id="{9A8D78FC-26BA-41BD-A11D-6D03E9B26458}"/>
                </a:ext>
              </a:extLst>
            </p:cNvPr>
            <p:cNvSpPr txBox="1"/>
            <p:nvPr/>
          </p:nvSpPr>
          <p:spPr>
            <a:xfrm>
              <a:off x="3026089" y="242227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194" name="Picture 2" descr="Microsoft account | Microsoft Account Privacy Settings">
              <a:extLst>
                <a:ext uri="{FF2B5EF4-FFF2-40B4-BE49-F238E27FC236}">
                  <a16:creationId xmlns:a16="http://schemas.microsoft.com/office/drawing/2014/main" id="{31C07D76-842F-48B7-8B81-424E94B415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4416" t="11778" r="35065" b="10444"/>
            <a:stretch/>
          </p:blipFill>
          <p:spPr bwMode="auto">
            <a:xfrm>
              <a:off x="3286125" y="1613894"/>
              <a:ext cx="654619" cy="928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a:extLst>
              <a:ext uri="{FF2B5EF4-FFF2-40B4-BE49-F238E27FC236}">
                <a16:creationId xmlns:a16="http://schemas.microsoft.com/office/drawing/2014/main" id="{86EF64A5-D03D-4BC9-AF3F-584E7B520D89}"/>
              </a:ext>
            </a:extLst>
          </p:cNvPr>
          <p:cNvGrpSpPr/>
          <p:nvPr/>
        </p:nvGrpSpPr>
        <p:grpSpPr>
          <a:xfrm>
            <a:off x="8424131" y="4859919"/>
            <a:ext cx="2364756" cy="1690043"/>
            <a:chOff x="275944" y="91913"/>
            <a:chExt cx="2364756" cy="1690043"/>
          </a:xfrm>
        </p:grpSpPr>
        <p:sp>
          <p:nvSpPr>
            <p:cNvPr id="164" name="Flowchart: Terminator 25">
              <a:extLst>
                <a:ext uri="{FF2B5EF4-FFF2-40B4-BE49-F238E27FC236}">
                  <a16:creationId xmlns:a16="http://schemas.microsoft.com/office/drawing/2014/main" id="{2F988C6C-C8D4-4CF5-A551-CE4ED95DB882}"/>
                </a:ext>
              </a:extLst>
            </p:cNvPr>
            <p:cNvSpPr/>
            <p:nvPr/>
          </p:nvSpPr>
          <p:spPr>
            <a:xfrm>
              <a:off x="275944" y="76989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67C0B1B6-8CF2-4F00-A66F-40BBDCCAB3D3}"/>
                </a:ext>
              </a:extLst>
            </p:cNvPr>
            <p:cNvSpPr/>
            <p:nvPr/>
          </p:nvSpPr>
          <p:spPr>
            <a:xfrm>
              <a:off x="674180" y="9191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92AC8946-BF79-4A64-BA0A-ECA30BB0C505}"/>
                </a:ext>
              </a:extLst>
            </p:cNvPr>
            <p:cNvSpPr/>
            <p:nvPr/>
          </p:nvSpPr>
          <p:spPr>
            <a:xfrm>
              <a:off x="704661" y="361118"/>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67" name="Flowchart: Terminator 19">
              <a:extLst>
                <a:ext uri="{FF2B5EF4-FFF2-40B4-BE49-F238E27FC236}">
                  <a16:creationId xmlns:a16="http://schemas.microsoft.com/office/drawing/2014/main" id="{B35C1866-0E54-4BC5-AFA8-1DEDE8015428}"/>
                </a:ext>
              </a:extLst>
            </p:cNvPr>
            <p:cNvSpPr/>
            <p:nvPr/>
          </p:nvSpPr>
          <p:spPr>
            <a:xfrm>
              <a:off x="2064269" y="80950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D602DCD2-6CAA-4F26-BE53-289E9945A362}"/>
                </a:ext>
              </a:extLst>
            </p:cNvPr>
            <p:cNvSpPr/>
            <p:nvPr/>
          </p:nvSpPr>
          <p:spPr>
            <a:xfrm>
              <a:off x="697515" y="35489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Smart Court</a:t>
              </a:r>
            </a:p>
          </p:txBody>
        </p:sp>
        <p:sp>
          <p:nvSpPr>
            <p:cNvPr id="169" name="TextBox 168">
              <a:extLst>
                <a:ext uri="{FF2B5EF4-FFF2-40B4-BE49-F238E27FC236}">
                  <a16:creationId xmlns:a16="http://schemas.microsoft.com/office/drawing/2014/main" id="{D244E5CA-795A-4D0F-9210-20CD6CD06C69}"/>
                </a:ext>
              </a:extLst>
            </p:cNvPr>
            <p:cNvSpPr txBox="1"/>
            <p:nvPr/>
          </p:nvSpPr>
          <p:spPr>
            <a:xfrm>
              <a:off x="751754" y="14886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70" name="Picture 169">
              <a:extLst>
                <a:ext uri="{FF2B5EF4-FFF2-40B4-BE49-F238E27FC236}">
                  <a16:creationId xmlns:a16="http://schemas.microsoft.com/office/drawing/2014/main" id="{E2EDF16B-BC71-4FD8-BC07-083AB78920C9}"/>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951635" y="702772"/>
              <a:ext cx="874786" cy="874786"/>
            </a:xfrm>
            <a:prstGeom prst="rect">
              <a:avLst/>
            </a:prstGeom>
          </p:spPr>
        </p:pic>
      </p:grpSp>
      <p:grpSp>
        <p:nvGrpSpPr>
          <p:cNvPr id="195" name="Group 194">
            <a:extLst>
              <a:ext uri="{FF2B5EF4-FFF2-40B4-BE49-F238E27FC236}">
                <a16:creationId xmlns:a16="http://schemas.microsoft.com/office/drawing/2014/main" id="{4AA3AECB-3ECE-432F-93C3-251D261B82FF}"/>
              </a:ext>
            </a:extLst>
          </p:cNvPr>
          <p:cNvGrpSpPr/>
          <p:nvPr/>
        </p:nvGrpSpPr>
        <p:grpSpPr>
          <a:xfrm>
            <a:off x="10506580" y="1779313"/>
            <a:ext cx="2364756" cy="1690043"/>
            <a:chOff x="2550279" y="2824123"/>
            <a:chExt cx="2364756" cy="1690043"/>
          </a:xfrm>
        </p:grpSpPr>
        <p:sp>
          <p:nvSpPr>
            <p:cNvPr id="196" name="Flowchart: Terminator 25">
              <a:extLst>
                <a:ext uri="{FF2B5EF4-FFF2-40B4-BE49-F238E27FC236}">
                  <a16:creationId xmlns:a16="http://schemas.microsoft.com/office/drawing/2014/main" id="{050D06BD-5DA0-4F2E-B43F-8B1C74AA1A8E}"/>
                </a:ext>
              </a:extLst>
            </p:cNvPr>
            <p:cNvSpPr/>
            <p:nvPr/>
          </p:nvSpPr>
          <p:spPr>
            <a:xfrm>
              <a:off x="2550279" y="350210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DE1E2FE-4993-490F-905B-3A96350A5699}"/>
                </a:ext>
              </a:extLst>
            </p:cNvPr>
            <p:cNvSpPr/>
            <p:nvPr/>
          </p:nvSpPr>
          <p:spPr>
            <a:xfrm>
              <a:off x="2948515" y="282412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a:extLst>
                <a:ext uri="{FF2B5EF4-FFF2-40B4-BE49-F238E27FC236}">
                  <a16:creationId xmlns:a16="http://schemas.microsoft.com/office/drawing/2014/main" id="{EA48E337-EBE9-44E2-A8E2-D0C4BF304850}"/>
                </a:ext>
              </a:extLst>
            </p:cNvPr>
            <p:cNvSpPr/>
            <p:nvPr/>
          </p:nvSpPr>
          <p:spPr>
            <a:xfrm>
              <a:off x="2986142" y="308995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9" name="Flowchart: Terminator 19">
              <a:extLst>
                <a:ext uri="{FF2B5EF4-FFF2-40B4-BE49-F238E27FC236}">
                  <a16:creationId xmlns:a16="http://schemas.microsoft.com/office/drawing/2014/main" id="{175224C9-2586-4D39-9209-0917A0A4BDD6}"/>
                </a:ext>
              </a:extLst>
            </p:cNvPr>
            <p:cNvSpPr/>
            <p:nvPr/>
          </p:nvSpPr>
          <p:spPr>
            <a:xfrm>
              <a:off x="4338604" y="354171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AA7CD22C-A877-4BA4-8F9B-A12CE6AC5C22}"/>
                </a:ext>
              </a:extLst>
            </p:cNvPr>
            <p:cNvSpPr/>
            <p:nvPr/>
          </p:nvSpPr>
          <p:spPr>
            <a:xfrm>
              <a:off x="2971850" y="308710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Wealth Share</a:t>
              </a:r>
            </a:p>
          </p:txBody>
        </p:sp>
        <p:sp>
          <p:nvSpPr>
            <p:cNvPr id="201" name="TextBox 200">
              <a:extLst>
                <a:ext uri="{FF2B5EF4-FFF2-40B4-BE49-F238E27FC236}">
                  <a16:creationId xmlns:a16="http://schemas.microsoft.com/office/drawing/2014/main" id="{E3EF3CCA-51A0-4538-A06E-07EA526B06B0}"/>
                </a:ext>
              </a:extLst>
            </p:cNvPr>
            <p:cNvSpPr txBox="1"/>
            <p:nvPr/>
          </p:nvSpPr>
          <p:spPr>
            <a:xfrm>
              <a:off x="3026089" y="422087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202" name="Picture 4" descr="Fair share">
              <a:extLst>
                <a:ext uri="{FF2B5EF4-FFF2-40B4-BE49-F238E27FC236}">
                  <a16:creationId xmlns:a16="http://schemas.microsoft.com/office/drawing/2014/main" id="{5C36A66B-B35F-45F2-98A0-880761C6092F}"/>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4542" y="3380663"/>
              <a:ext cx="1238130" cy="807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111886C3-3102-487E-9B40-CFA6743BF91A}"/>
              </a:ext>
            </a:extLst>
          </p:cNvPr>
          <p:cNvGrpSpPr/>
          <p:nvPr/>
        </p:nvGrpSpPr>
        <p:grpSpPr>
          <a:xfrm>
            <a:off x="6254643" y="3308985"/>
            <a:ext cx="2364756" cy="1690043"/>
            <a:chOff x="7112335" y="3670330"/>
            <a:chExt cx="2364756" cy="1690043"/>
          </a:xfrm>
        </p:grpSpPr>
        <p:sp>
          <p:nvSpPr>
            <p:cNvPr id="114" name="Flowchart: Terminator 25">
              <a:extLst>
                <a:ext uri="{FF2B5EF4-FFF2-40B4-BE49-F238E27FC236}">
                  <a16:creationId xmlns:a16="http://schemas.microsoft.com/office/drawing/2014/main" id="{D8B1CA9A-07C0-4A99-AC86-2F99324CB962}"/>
                </a:ext>
              </a:extLst>
            </p:cNvPr>
            <p:cNvSpPr/>
            <p:nvPr/>
          </p:nvSpPr>
          <p:spPr>
            <a:xfrm>
              <a:off x="7112335" y="434831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9CFB8578-A218-413F-B1D6-066C51C7CE73}"/>
                </a:ext>
              </a:extLst>
            </p:cNvPr>
            <p:cNvSpPr/>
            <p:nvPr/>
          </p:nvSpPr>
          <p:spPr>
            <a:xfrm>
              <a:off x="7510571" y="3670330"/>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1570D203-35F3-45E3-8A9E-02BF99B386E7}"/>
                </a:ext>
              </a:extLst>
            </p:cNvPr>
            <p:cNvSpPr/>
            <p:nvPr/>
          </p:nvSpPr>
          <p:spPr>
            <a:xfrm>
              <a:off x="7541052" y="393953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17" name="Flowchart: Terminator 19">
              <a:extLst>
                <a:ext uri="{FF2B5EF4-FFF2-40B4-BE49-F238E27FC236}">
                  <a16:creationId xmlns:a16="http://schemas.microsoft.com/office/drawing/2014/main" id="{5A4AA1DB-72C0-4D7A-AC48-B171582B9258}"/>
                </a:ext>
              </a:extLst>
            </p:cNvPr>
            <p:cNvSpPr/>
            <p:nvPr/>
          </p:nvSpPr>
          <p:spPr>
            <a:xfrm>
              <a:off x="8900660" y="4387917"/>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5A5D7E7D-EA90-4F0E-A555-6CB0C087C035}"/>
                </a:ext>
              </a:extLst>
            </p:cNvPr>
            <p:cNvSpPr/>
            <p:nvPr/>
          </p:nvSpPr>
          <p:spPr>
            <a:xfrm>
              <a:off x="7533906" y="3933313"/>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Planet</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of the Aces</a:t>
              </a:r>
            </a:p>
          </p:txBody>
        </p:sp>
        <p:sp>
          <p:nvSpPr>
            <p:cNvPr id="119" name="TextBox 118">
              <a:extLst>
                <a:ext uri="{FF2B5EF4-FFF2-40B4-BE49-F238E27FC236}">
                  <a16:creationId xmlns:a16="http://schemas.microsoft.com/office/drawing/2014/main" id="{29DEB3A9-A38B-47FA-87D7-B4EAF4DA257E}"/>
                </a:ext>
              </a:extLst>
            </p:cNvPr>
            <p:cNvSpPr txBox="1"/>
            <p:nvPr/>
          </p:nvSpPr>
          <p:spPr>
            <a:xfrm>
              <a:off x="7575161" y="5067086"/>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22" name="Picture 121">
              <a:extLst>
                <a:ext uri="{FF2B5EF4-FFF2-40B4-BE49-F238E27FC236}">
                  <a16:creationId xmlns:a16="http://schemas.microsoft.com/office/drawing/2014/main" id="{C2194DEC-D4C1-4853-A4C9-C0EB44FD4EC6}"/>
                </a:ext>
              </a:extLst>
            </p:cNvPr>
            <p:cNvPicPr>
              <a:picLocks noChangeAspect="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091" y="4281689"/>
              <a:ext cx="1070048" cy="880497"/>
            </a:xfrm>
            <a:prstGeom prst="rect">
              <a:avLst/>
            </a:prstGeom>
          </p:spPr>
        </p:pic>
      </p:grpSp>
      <p:grpSp>
        <p:nvGrpSpPr>
          <p:cNvPr id="91" name="Group 90">
            <a:extLst>
              <a:ext uri="{FF2B5EF4-FFF2-40B4-BE49-F238E27FC236}">
                <a16:creationId xmlns:a16="http://schemas.microsoft.com/office/drawing/2014/main" id="{2BA133FE-ABD2-4185-A8F5-138DB34A89A7}"/>
              </a:ext>
            </a:extLst>
          </p:cNvPr>
          <p:cNvGrpSpPr/>
          <p:nvPr/>
        </p:nvGrpSpPr>
        <p:grpSpPr>
          <a:xfrm>
            <a:off x="-192969" y="1779313"/>
            <a:ext cx="2364756" cy="1690043"/>
            <a:chOff x="2161722" y="767001"/>
            <a:chExt cx="2364756" cy="1690043"/>
          </a:xfrm>
        </p:grpSpPr>
        <p:sp>
          <p:nvSpPr>
            <p:cNvPr id="84" name="Flowchart: Terminator 25">
              <a:extLst>
                <a:ext uri="{FF2B5EF4-FFF2-40B4-BE49-F238E27FC236}">
                  <a16:creationId xmlns:a16="http://schemas.microsoft.com/office/drawing/2014/main" id="{0C020B15-F621-4528-937A-D058238758F5}"/>
                </a:ext>
              </a:extLst>
            </p:cNvPr>
            <p:cNvSpPr/>
            <p:nvPr/>
          </p:nvSpPr>
          <p:spPr>
            <a:xfrm>
              <a:off x="2161722" y="1444984"/>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BEB781B8-4677-4A5C-956A-378425078749}"/>
                </a:ext>
              </a:extLst>
            </p:cNvPr>
            <p:cNvSpPr/>
            <p:nvPr/>
          </p:nvSpPr>
          <p:spPr>
            <a:xfrm>
              <a:off x="2559958" y="767001"/>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B9AE2460-5742-467E-BEE5-A2970EB1FCF2}"/>
                </a:ext>
              </a:extLst>
            </p:cNvPr>
            <p:cNvSpPr/>
            <p:nvPr/>
          </p:nvSpPr>
          <p:spPr>
            <a:xfrm>
              <a:off x="2590439" y="1036206"/>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87" name="Flowchart: Terminator 19">
              <a:extLst>
                <a:ext uri="{FF2B5EF4-FFF2-40B4-BE49-F238E27FC236}">
                  <a16:creationId xmlns:a16="http://schemas.microsoft.com/office/drawing/2014/main" id="{0A15642B-D2FB-483A-93C0-808005691F4F}"/>
                </a:ext>
              </a:extLst>
            </p:cNvPr>
            <p:cNvSpPr/>
            <p:nvPr/>
          </p:nvSpPr>
          <p:spPr>
            <a:xfrm>
              <a:off x="3950047" y="1484588"/>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C64925EA-1107-435F-9235-090A49805B5D}"/>
                </a:ext>
              </a:extLst>
            </p:cNvPr>
            <p:cNvSpPr/>
            <p:nvPr/>
          </p:nvSpPr>
          <p:spPr>
            <a:xfrm>
              <a:off x="2583293" y="1029984"/>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COVID-</a:t>
              </a:r>
              <a:r>
                <a:rPr lang="en-GB" sz="900" dirty="0">
                  <a:solidFill>
                    <a:schemeClr val="tx2">
                      <a:lumMod val="75000"/>
                    </a:schemeClr>
                  </a:solidFill>
                  <a:latin typeface="Baby Universe" panose="00000400000000000000" pitchFamily="2" charset="0"/>
                  <a:cs typeface="Aharoni" panose="02010803020104030203" pitchFamily="2" charset="-79"/>
                </a:rPr>
                <a:t>19</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90" name="Picture 89">
              <a:extLst>
                <a:ext uri="{FF2B5EF4-FFF2-40B4-BE49-F238E27FC236}">
                  <a16:creationId xmlns:a16="http://schemas.microsoft.com/office/drawing/2014/main" id="{DB870DFC-B94E-497A-8781-76FEDEF0AA6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91086" y="1387515"/>
              <a:ext cx="965745" cy="1006436"/>
            </a:xfrm>
            <a:prstGeom prst="rect">
              <a:avLst/>
            </a:prstGeom>
          </p:spPr>
        </p:pic>
      </p:grpSp>
      <p:grpSp>
        <p:nvGrpSpPr>
          <p:cNvPr id="65" name="Group 64">
            <a:extLst>
              <a:ext uri="{FF2B5EF4-FFF2-40B4-BE49-F238E27FC236}">
                <a16:creationId xmlns:a16="http://schemas.microsoft.com/office/drawing/2014/main" id="{A889BC35-03AF-4CA3-9010-013F74FFCA41}"/>
              </a:ext>
            </a:extLst>
          </p:cNvPr>
          <p:cNvGrpSpPr/>
          <p:nvPr/>
        </p:nvGrpSpPr>
        <p:grpSpPr>
          <a:xfrm>
            <a:off x="4111109" y="4859919"/>
            <a:ext cx="2355899" cy="1690043"/>
            <a:chOff x="3367759" y="4715098"/>
            <a:chExt cx="2355899" cy="1690043"/>
          </a:xfrm>
        </p:grpSpPr>
        <p:sp>
          <p:nvSpPr>
            <p:cNvPr id="56" name="Flowchart: Terminator 25">
              <a:extLst>
                <a:ext uri="{FF2B5EF4-FFF2-40B4-BE49-F238E27FC236}">
                  <a16:creationId xmlns:a16="http://schemas.microsoft.com/office/drawing/2014/main" id="{786717F2-0720-4CEF-BF9A-1BE84A0400A1}"/>
                </a:ext>
              </a:extLst>
            </p:cNvPr>
            <p:cNvSpPr/>
            <p:nvPr/>
          </p:nvSpPr>
          <p:spPr>
            <a:xfrm>
              <a:off x="3367759" y="538685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FD1CC2B7-6C4A-4F7D-B75E-AB4C8EC7F432}"/>
                </a:ext>
              </a:extLst>
            </p:cNvPr>
            <p:cNvSpPr/>
            <p:nvPr/>
          </p:nvSpPr>
          <p:spPr>
            <a:xfrm>
              <a:off x="3757138" y="471509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62B3D87-C12C-47C5-A316-5D6E7F2BB8D5}"/>
                </a:ext>
              </a:extLst>
            </p:cNvPr>
            <p:cNvSpPr/>
            <p:nvPr/>
          </p:nvSpPr>
          <p:spPr>
            <a:xfrm>
              <a:off x="3787619" y="498430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59" name="Flowchart: Terminator 19">
              <a:extLst>
                <a:ext uri="{FF2B5EF4-FFF2-40B4-BE49-F238E27FC236}">
                  <a16:creationId xmlns:a16="http://schemas.microsoft.com/office/drawing/2014/main" id="{D5B3AF65-E345-452C-9E1F-08460EBF4FD2}"/>
                </a:ext>
              </a:extLst>
            </p:cNvPr>
            <p:cNvSpPr/>
            <p:nvPr/>
          </p:nvSpPr>
          <p:spPr>
            <a:xfrm>
              <a:off x="5147227" y="543268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1594B2B7-3067-417F-BAA0-9A0E649A2921}"/>
                </a:ext>
              </a:extLst>
            </p:cNvPr>
            <p:cNvSpPr/>
            <p:nvPr/>
          </p:nvSpPr>
          <p:spPr>
            <a:xfrm>
              <a:off x="3780473" y="497808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Boiler Room</a:t>
              </a:r>
            </a:p>
          </p:txBody>
        </p:sp>
        <p:sp>
          <p:nvSpPr>
            <p:cNvPr id="62" name="TextBox 61">
              <a:extLst>
                <a:ext uri="{FF2B5EF4-FFF2-40B4-BE49-F238E27FC236}">
                  <a16:creationId xmlns:a16="http://schemas.microsoft.com/office/drawing/2014/main" id="{4C101731-7E39-4452-9A35-C2EFC2DACA73}"/>
                </a:ext>
              </a:extLst>
            </p:cNvPr>
            <p:cNvSpPr txBox="1"/>
            <p:nvPr/>
          </p:nvSpPr>
          <p:spPr>
            <a:xfrm>
              <a:off x="3862620" y="612270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BAKERY</a:t>
              </a:r>
            </a:p>
          </p:txBody>
        </p:sp>
        <p:pic>
          <p:nvPicPr>
            <p:cNvPr id="64" name="Picture 63">
              <a:extLst>
                <a:ext uri="{FF2B5EF4-FFF2-40B4-BE49-F238E27FC236}">
                  <a16:creationId xmlns:a16="http://schemas.microsoft.com/office/drawing/2014/main" id="{CA25F113-2274-4A86-B68E-7426F8A3BB3B}"/>
                </a:ext>
              </a:extLst>
            </p:cNvPr>
            <p:cNvPicPr>
              <a:picLocks noChangeAspect="1"/>
            </p:cNvPicPr>
            <p:nvPr/>
          </p:nvPicPr>
          <p:blipFill>
            <a:blip r:embed="rId1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24110" y="5369453"/>
              <a:ext cx="686878" cy="834207"/>
            </a:xfrm>
            <a:prstGeom prst="rect">
              <a:avLst/>
            </a:prstGeom>
          </p:spPr>
        </p:pic>
      </p:grpSp>
      <p:grpSp>
        <p:nvGrpSpPr>
          <p:cNvPr id="54" name="Group 53">
            <a:extLst>
              <a:ext uri="{FF2B5EF4-FFF2-40B4-BE49-F238E27FC236}">
                <a16:creationId xmlns:a16="http://schemas.microsoft.com/office/drawing/2014/main" id="{FF0A6ACF-9FA1-4043-B2B0-BAF4C0AE8E36}"/>
              </a:ext>
            </a:extLst>
          </p:cNvPr>
          <p:cNvGrpSpPr/>
          <p:nvPr/>
        </p:nvGrpSpPr>
        <p:grpSpPr>
          <a:xfrm>
            <a:off x="4111109" y="3308985"/>
            <a:ext cx="2355899" cy="1690043"/>
            <a:chOff x="3367759" y="4032848"/>
            <a:chExt cx="2355899" cy="1690043"/>
          </a:xfrm>
        </p:grpSpPr>
        <p:sp>
          <p:nvSpPr>
            <p:cNvPr id="38" name="Flowchart: Terminator 25">
              <a:extLst>
                <a:ext uri="{FF2B5EF4-FFF2-40B4-BE49-F238E27FC236}">
                  <a16:creationId xmlns:a16="http://schemas.microsoft.com/office/drawing/2014/main" id="{BF7F2EBB-16FA-4DBA-AF55-2E528E214F05}"/>
                </a:ext>
              </a:extLst>
            </p:cNvPr>
            <p:cNvSpPr/>
            <p:nvPr/>
          </p:nvSpPr>
          <p:spPr>
            <a:xfrm>
              <a:off x="3367759" y="470460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5C312FCB-C6A2-4AEC-8F5C-8BB3FD571D7C}"/>
                </a:ext>
              </a:extLst>
            </p:cNvPr>
            <p:cNvSpPr/>
            <p:nvPr/>
          </p:nvSpPr>
          <p:spPr>
            <a:xfrm>
              <a:off x="3757138" y="403284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664EB3B-4512-4AA0-8884-B3392058506D}"/>
                </a:ext>
              </a:extLst>
            </p:cNvPr>
            <p:cNvSpPr/>
            <p:nvPr/>
          </p:nvSpPr>
          <p:spPr>
            <a:xfrm>
              <a:off x="3787619" y="430205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41" name="Flowchart: Terminator 19">
              <a:extLst>
                <a:ext uri="{FF2B5EF4-FFF2-40B4-BE49-F238E27FC236}">
                  <a16:creationId xmlns:a16="http://schemas.microsoft.com/office/drawing/2014/main" id="{9A2061E8-A70C-410C-A2C2-91601C30302F}"/>
                </a:ext>
              </a:extLst>
            </p:cNvPr>
            <p:cNvSpPr/>
            <p:nvPr/>
          </p:nvSpPr>
          <p:spPr>
            <a:xfrm>
              <a:off x="5147227" y="475043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088C6907-F695-447F-8B87-B998F31A2FBE}"/>
                </a:ext>
              </a:extLst>
            </p:cNvPr>
            <p:cNvSpPr/>
            <p:nvPr/>
          </p:nvSpPr>
          <p:spPr>
            <a:xfrm>
              <a:off x="3780473" y="429583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a:t>
              </a:r>
              <a:r>
                <a:rPr lang="en-GB" sz="900" dirty="0">
                  <a:solidFill>
                    <a:schemeClr val="tx2">
                      <a:lumMod val="75000"/>
                    </a:schemeClr>
                  </a:solidFill>
                  <a:latin typeface="Baby Universe" panose="00000400000000000000" pitchFamily="2" charset="0"/>
                  <a:cs typeface="Aharoni" panose="02010803020104030203" pitchFamily="2" charset="-79"/>
                </a:rPr>
                <a:t>12</a:t>
              </a:r>
              <a:r>
                <a:rPr lang="en-GB" sz="1200" b="1" dirty="0">
                  <a:solidFill>
                    <a:schemeClr val="tx2">
                      <a:lumMod val="75000"/>
                    </a:schemeClr>
                  </a:solidFill>
                  <a:latin typeface="Anoxic SC Med" pitchFamily="2" charset="0"/>
                  <a:cs typeface="Aharoni" panose="02010803020104030203" pitchFamily="2" charset="-79"/>
                </a:rPr>
                <a:t> </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DOOZERS ARMY</a:t>
              </a:r>
            </a:p>
          </p:txBody>
        </p:sp>
        <p:pic>
          <p:nvPicPr>
            <p:cNvPr id="44" name="Picture 43">
              <a:extLst>
                <a:ext uri="{FF2B5EF4-FFF2-40B4-BE49-F238E27FC236}">
                  <a16:creationId xmlns:a16="http://schemas.microsoft.com/office/drawing/2014/main" id="{E974872D-0820-46AC-8C5E-64BB0DD6D272}"/>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3863886" y="4652563"/>
              <a:ext cx="1197810" cy="837877"/>
            </a:xfrm>
            <a:prstGeom prst="rect">
              <a:avLst/>
            </a:prstGeom>
          </p:spPr>
        </p:pic>
        <p:sp>
          <p:nvSpPr>
            <p:cNvPr id="45" name="TextBox 44">
              <a:extLst>
                <a:ext uri="{FF2B5EF4-FFF2-40B4-BE49-F238E27FC236}">
                  <a16:creationId xmlns:a16="http://schemas.microsoft.com/office/drawing/2014/main" id="{1AB31843-F775-4F24-A9FA-09F9BEC98C99}"/>
                </a:ext>
              </a:extLst>
            </p:cNvPr>
            <p:cNvSpPr txBox="1"/>
            <p:nvPr/>
          </p:nvSpPr>
          <p:spPr>
            <a:xfrm>
              <a:off x="3862620" y="5418225"/>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53" name="Group 52">
            <a:extLst>
              <a:ext uri="{FF2B5EF4-FFF2-40B4-BE49-F238E27FC236}">
                <a16:creationId xmlns:a16="http://schemas.microsoft.com/office/drawing/2014/main" id="{02F164FD-93C4-4DA8-B587-C47DDAC8EBB5}"/>
              </a:ext>
            </a:extLst>
          </p:cNvPr>
          <p:cNvGrpSpPr/>
          <p:nvPr/>
        </p:nvGrpSpPr>
        <p:grpSpPr>
          <a:xfrm>
            <a:off x="4111109" y="1779313"/>
            <a:ext cx="2355899" cy="1690043"/>
            <a:chOff x="3353947" y="2172162"/>
            <a:chExt cx="2355899" cy="1690043"/>
          </a:xfrm>
        </p:grpSpPr>
        <p:sp>
          <p:nvSpPr>
            <p:cNvPr id="33" name="Flowchart: Terminator 25">
              <a:extLst>
                <a:ext uri="{FF2B5EF4-FFF2-40B4-BE49-F238E27FC236}">
                  <a16:creationId xmlns:a16="http://schemas.microsoft.com/office/drawing/2014/main" id="{60ADFBA4-52F5-484D-896E-135959D83A68}"/>
                </a:ext>
              </a:extLst>
            </p:cNvPr>
            <p:cNvSpPr/>
            <p:nvPr/>
          </p:nvSpPr>
          <p:spPr>
            <a:xfrm>
              <a:off x="3353947" y="284392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D0CB2573-215B-4E93-8481-9C16192B71FB}"/>
                </a:ext>
              </a:extLst>
            </p:cNvPr>
            <p:cNvSpPr/>
            <p:nvPr/>
          </p:nvSpPr>
          <p:spPr>
            <a:xfrm>
              <a:off x="3743326" y="217216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A5CF97A-6702-4120-BC09-AA8B86495264}"/>
                </a:ext>
              </a:extLst>
            </p:cNvPr>
            <p:cNvSpPr/>
            <p:nvPr/>
          </p:nvSpPr>
          <p:spPr>
            <a:xfrm>
              <a:off x="3773807" y="244136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36" name="Flowchart: Terminator 19">
              <a:extLst>
                <a:ext uri="{FF2B5EF4-FFF2-40B4-BE49-F238E27FC236}">
                  <a16:creationId xmlns:a16="http://schemas.microsoft.com/office/drawing/2014/main" id="{7943A6EF-FAE3-4F1B-AA87-A5CDD495E781}"/>
                </a:ext>
              </a:extLst>
            </p:cNvPr>
            <p:cNvSpPr/>
            <p:nvPr/>
          </p:nvSpPr>
          <p:spPr>
            <a:xfrm>
              <a:off x="5133415" y="288974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D5452D47-9940-4A95-8299-685AAB9E1B1E}"/>
                </a:ext>
              </a:extLst>
            </p:cNvPr>
            <p:cNvSpPr/>
            <p:nvPr/>
          </p:nvSpPr>
          <p:spPr>
            <a:xfrm>
              <a:off x="3766661" y="2435145"/>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Pudding King</a:t>
              </a:r>
            </a:p>
          </p:txBody>
        </p:sp>
        <p:pic>
          <p:nvPicPr>
            <p:cNvPr id="47" name="Picture 46">
              <a:extLst>
                <a:ext uri="{FF2B5EF4-FFF2-40B4-BE49-F238E27FC236}">
                  <a16:creationId xmlns:a16="http://schemas.microsoft.com/office/drawing/2014/main" id="{E96F38A0-F8F5-462B-8DDA-1DF7F5B7DCB0}"/>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4097550" y="2815144"/>
              <a:ext cx="679229" cy="762969"/>
            </a:xfrm>
            <a:prstGeom prst="rect">
              <a:avLst/>
            </a:prstGeom>
          </p:spPr>
        </p:pic>
        <p:sp>
          <p:nvSpPr>
            <p:cNvPr id="48" name="TextBox 47">
              <a:extLst>
                <a:ext uri="{FF2B5EF4-FFF2-40B4-BE49-F238E27FC236}">
                  <a16:creationId xmlns:a16="http://schemas.microsoft.com/office/drawing/2014/main" id="{F077E0C4-90A4-473A-9188-F2A9161BF152}"/>
                </a:ext>
              </a:extLst>
            </p:cNvPr>
            <p:cNvSpPr txBox="1"/>
            <p:nvPr/>
          </p:nvSpPr>
          <p:spPr>
            <a:xfrm>
              <a:off x="3787619" y="3578113"/>
              <a:ext cx="1310637" cy="247463"/>
            </a:xfrm>
            <a:prstGeom prst="rect">
              <a:avLst/>
            </a:prstGeom>
            <a:noFill/>
          </p:spPr>
          <p:txBody>
            <a:bodyPr wrap="none" rtlCol="0">
              <a:noAutofit/>
            </a:bodyPr>
            <a:lstStyle/>
            <a:p>
              <a:pPr algn="ctr"/>
              <a:r>
                <a:rPr lang="en-GB" sz="1200" b="1" dirty="0">
                  <a:latin typeface="OCR A Extended" panose="02010509020102010303" pitchFamily="50" charset="0"/>
                </a:rPr>
                <a:t>BAKERY</a:t>
              </a:r>
            </a:p>
          </p:txBody>
        </p:sp>
      </p:grpSp>
      <p:grpSp>
        <p:nvGrpSpPr>
          <p:cNvPr id="52" name="Group 51">
            <a:extLst>
              <a:ext uri="{FF2B5EF4-FFF2-40B4-BE49-F238E27FC236}">
                <a16:creationId xmlns:a16="http://schemas.microsoft.com/office/drawing/2014/main" id="{9C7F4F19-F138-4C30-A59B-E5124577AFF8}"/>
              </a:ext>
            </a:extLst>
          </p:cNvPr>
          <p:cNvGrpSpPr/>
          <p:nvPr/>
        </p:nvGrpSpPr>
        <p:grpSpPr>
          <a:xfrm>
            <a:off x="4111109" y="206199"/>
            <a:ext cx="2355899" cy="1690043"/>
            <a:chOff x="3323466" y="311476"/>
            <a:chExt cx="2355899" cy="1690043"/>
          </a:xfrm>
        </p:grpSpPr>
        <p:sp>
          <p:nvSpPr>
            <p:cNvPr id="32" name="Flowchart: Terminator 25">
              <a:extLst>
                <a:ext uri="{FF2B5EF4-FFF2-40B4-BE49-F238E27FC236}">
                  <a16:creationId xmlns:a16="http://schemas.microsoft.com/office/drawing/2014/main" id="{A1354274-20D1-45D1-9B07-CC649D238ED0}"/>
                </a:ext>
              </a:extLst>
            </p:cNvPr>
            <p:cNvSpPr/>
            <p:nvPr/>
          </p:nvSpPr>
          <p:spPr>
            <a:xfrm>
              <a:off x="3323466" y="98323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DB312AA5-2357-4156-B15A-38776C6032CA}"/>
                </a:ext>
              </a:extLst>
            </p:cNvPr>
            <p:cNvSpPr/>
            <p:nvPr/>
          </p:nvSpPr>
          <p:spPr>
            <a:xfrm>
              <a:off x="3712845" y="31147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712B659-3FB6-4F39-BBF2-5C9320B4A7D8}"/>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4" name="Flowchart: Terminator 19">
              <a:extLst>
                <a:ext uri="{FF2B5EF4-FFF2-40B4-BE49-F238E27FC236}">
                  <a16:creationId xmlns:a16="http://schemas.microsoft.com/office/drawing/2014/main" id="{8116CBC6-FDD2-471E-9EB8-03355E24EC0F}"/>
                </a:ext>
              </a:extLst>
            </p:cNvPr>
            <p:cNvSpPr/>
            <p:nvPr/>
          </p:nvSpPr>
          <p:spPr>
            <a:xfrm>
              <a:off x="5102934" y="102906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F9AE05DD-C91D-488B-8853-35D1EAA741BF}"/>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50" name="Picture 49">
              <a:extLst>
                <a:ext uri="{FF2B5EF4-FFF2-40B4-BE49-F238E27FC236}">
                  <a16:creationId xmlns:a16="http://schemas.microsoft.com/office/drawing/2014/main" id="{8ED947B9-5CC4-4717-8324-9323AE4723F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51" name="TextBox 50">
              <a:extLst>
                <a:ext uri="{FF2B5EF4-FFF2-40B4-BE49-F238E27FC236}">
                  <a16:creationId xmlns:a16="http://schemas.microsoft.com/office/drawing/2014/main" id="{E638F636-15C7-4BC8-9C5F-18BD31E782B8}"/>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124" name="Group 123">
            <a:extLst>
              <a:ext uri="{FF2B5EF4-FFF2-40B4-BE49-F238E27FC236}">
                <a16:creationId xmlns:a16="http://schemas.microsoft.com/office/drawing/2014/main" id="{63708969-F7A5-4D3A-9B4B-C020B43C0B1F}"/>
              </a:ext>
            </a:extLst>
          </p:cNvPr>
          <p:cNvGrpSpPr/>
          <p:nvPr/>
        </p:nvGrpSpPr>
        <p:grpSpPr>
          <a:xfrm>
            <a:off x="6254643" y="1779313"/>
            <a:ext cx="2364756" cy="1690043"/>
            <a:chOff x="7089000" y="1885815"/>
            <a:chExt cx="2364756" cy="1690043"/>
          </a:xfrm>
        </p:grpSpPr>
        <p:sp>
          <p:nvSpPr>
            <p:cNvPr id="103" name="Flowchart: Terminator 25">
              <a:extLst>
                <a:ext uri="{FF2B5EF4-FFF2-40B4-BE49-F238E27FC236}">
                  <a16:creationId xmlns:a16="http://schemas.microsoft.com/office/drawing/2014/main" id="{1C096F31-6476-4CED-87CC-E47C521B26B7}"/>
                </a:ext>
              </a:extLst>
            </p:cNvPr>
            <p:cNvSpPr/>
            <p:nvPr/>
          </p:nvSpPr>
          <p:spPr>
            <a:xfrm>
              <a:off x="7089000" y="256379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3573669D-8DDF-48E0-B808-A742A0D5CC46}"/>
                </a:ext>
              </a:extLst>
            </p:cNvPr>
            <p:cNvSpPr/>
            <p:nvPr/>
          </p:nvSpPr>
          <p:spPr>
            <a:xfrm>
              <a:off x="7487236" y="188581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F91784E-5A28-434F-9BF6-E3A40D3F6531}"/>
                </a:ext>
              </a:extLst>
            </p:cNvPr>
            <p:cNvSpPr/>
            <p:nvPr/>
          </p:nvSpPr>
          <p:spPr>
            <a:xfrm>
              <a:off x="7517717" y="215502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06" name="Flowchart: Terminator 19">
              <a:extLst>
                <a:ext uri="{FF2B5EF4-FFF2-40B4-BE49-F238E27FC236}">
                  <a16:creationId xmlns:a16="http://schemas.microsoft.com/office/drawing/2014/main" id="{BA16CCA6-D6F1-4213-93D8-6D46D1A20B90}"/>
                </a:ext>
              </a:extLst>
            </p:cNvPr>
            <p:cNvSpPr/>
            <p:nvPr/>
          </p:nvSpPr>
          <p:spPr>
            <a:xfrm>
              <a:off x="8877325" y="260340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3F74DEA5-D329-40F8-8205-46DE7D372EA6}"/>
                </a:ext>
              </a:extLst>
            </p:cNvPr>
            <p:cNvSpPr/>
            <p:nvPr/>
          </p:nvSpPr>
          <p:spPr>
            <a:xfrm>
              <a:off x="7510571" y="214879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Health Chain</a:t>
              </a:r>
            </a:p>
          </p:txBody>
        </p:sp>
        <p:sp>
          <p:nvSpPr>
            <p:cNvPr id="108" name="TextBox 107">
              <a:extLst>
                <a:ext uri="{FF2B5EF4-FFF2-40B4-BE49-F238E27FC236}">
                  <a16:creationId xmlns:a16="http://schemas.microsoft.com/office/drawing/2014/main" id="{4B88F579-D05A-461C-A398-B3705AF55200}"/>
                </a:ext>
              </a:extLst>
            </p:cNvPr>
            <p:cNvSpPr txBox="1"/>
            <p:nvPr/>
          </p:nvSpPr>
          <p:spPr>
            <a:xfrm>
              <a:off x="7564810" y="328257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11" name="Picture 110">
              <a:extLst>
                <a:ext uri="{FF2B5EF4-FFF2-40B4-BE49-F238E27FC236}">
                  <a16:creationId xmlns:a16="http://schemas.microsoft.com/office/drawing/2014/main" id="{AD703284-AF16-4A73-BFB9-0B6C77DAFE9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7687445" y="2505082"/>
              <a:ext cx="971138" cy="868373"/>
            </a:xfrm>
            <a:prstGeom prst="rect">
              <a:avLst/>
            </a:prstGeom>
          </p:spPr>
        </p:pic>
      </p:grpSp>
      <p:grpSp>
        <p:nvGrpSpPr>
          <p:cNvPr id="125" name="Group 124">
            <a:extLst>
              <a:ext uri="{FF2B5EF4-FFF2-40B4-BE49-F238E27FC236}">
                <a16:creationId xmlns:a16="http://schemas.microsoft.com/office/drawing/2014/main" id="{38AE8CBF-64FE-43BE-91E2-F72416A05EE5}"/>
              </a:ext>
            </a:extLst>
          </p:cNvPr>
          <p:cNvGrpSpPr/>
          <p:nvPr/>
        </p:nvGrpSpPr>
        <p:grpSpPr>
          <a:xfrm>
            <a:off x="6254643" y="206199"/>
            <a:ext cx="2364756" cy="1690043"/>
            <a:chOff x="7119481" y="137056"/>
            <a:chExt cx="2364756" cy="1690043"/>
          </a:xfrm>
        </p:grpSpPr>
        <p:sp>
          <p:nvSpPr>
            <p:cNvPr id="26" name="Flowchart: Terminator 25">
              <a:extLst>
                <a:ext uri="{FF2B5EF4-FFF2-40B4-BE49-F238E27FC236}">
                  <a16:creationId xmlns:a16="http://schemas.microsoft.com/office/drawing/2014/main" id="{CEB68A61-032E-4F96-A323-EAB032C943A8}"/>
                </a:ext>
              </a:extLst>
            </p:cNvPr>
            <p:cNvSpPr/>
            <p:nvPr/>
          </p:nvSpPr>
          <p:spPr>
            <a:xfrm>
              <a:off x="7119481" y="81503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11604FC2-782D-4D85-9CD1-20A283564ECB}"/>
                </a:ext>
              </a:extLst>
            </p:cNvPr>
            <p:cNvSpPr/>
            <p:nvPr/>
          </p:nvSpPr>
          <p:spPr>
            <a:xfrm>
              <a:off x="7517717" y="137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C26BD6F9-6A23-4ECD-B232-3F1A56BC50A8}"/>
                </a:ext>
              </a:extLst>
            </p:cNvPr>
            <p:cNvSpPr/>
            <p:nvPr/>
          </p:nvSpPr>
          <p:spPr>
            <a:xfrm>
              <a:off x="7548198" y="40626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9" name="Flowchart: Terminator 19">
              <a:extLst>
                <a:ext uri="{FF2B5EF4-FFF2-40B4-BE49-F238E27FC236}">
                  <a16:creationId xmlns:a16="http://schemas.microsoft.com/office/drawing/2014/main" id="{B9F7BF5A-4628-4B82-84D5-9B116B42FD88}"/>
                </a:ext>
              </a:extLst>
            </p:cNvPr>
            <p:cNvSpPr/>
            <p:nvPr/>
          </p:nvSpPr>
          <p:spPr>
            <a:xfrm>
              <a:off x="8907806" y="854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03C7DB9-7949-45DC-AADF-75E7A1949150}"/>
                </a:ext>
              </a:extLst>
            </p:cNvPr>
            <p:cNvSpPr/>
            <p:nvPr/>
          </p:nvSpPr>
          <p:spPr>
            <a:xfrm>
              <a:off x="7541052" y="400039"/>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Remainers</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From The Hashes</a:t>
              </a:r>
            </a:p>
          </p:txBody>
        </p:sp>
        <p:sp>
          <p:nvSpPr>
            <p:cNvPr id="109" name="TextBox 108">
              <a:extLst>
                <a:ext uri="{FF2B5EF4-FFF2-40B4-BE49-F238E27FC236}">
                  <a16:creationId xmlns:a16="http://schemas.microsoft.com/office/drawing/2014/main" id="{35B79A08-F630-4E37-815E-D7209457E06A}"/>
                </a:ext>
              </a:extLst>
            </p:cNvPr>
            <p:cNvSpPr txBox="1"/>
            <p:nvPr/>
          </p:nvSpPr>
          <p:spPr>
            <a:xfrm>
              <a:off x="7582307" y="153381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13" name="Picture 112">
              <a:extLst>
                <a:ext uri="{FF2B5EF4-FFF2-40B4-BE49-F238E27FC236}">
                  <a16:creationId xmlns:a16="http://schemas.microsoft.com/office/drawing/2014/main" id="{CF441E4F-E28C-468E-8A3A-A74EB406EC84}"/>
                </a:ext>
              </a:extLst>
            </p:cNvPr>
            <p:cNvPicPr>
              <a:picLocks noChangeAspect="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5575" y="727842"/>
              <a:ext cx="869479" cy="893254"/>
            </a:xfrm>
            <a:prstGeom prst="rect">
              <a:avLst/>
            </a:prstGeom>
          </p:spPr>
        </p:pic>
      </p:grpSp>
      <p:sp>
        <p:nvSpPr>
          <p:cNvPr id="148" name="TextBox 147">
            <a:extLst>
              <a:ext uri="{FF2B5EF4-FFF2-40B4-BE49-F238E27FC236}">
                <a16:creationId xmlns:a16="http://schemas.microsoft.com/office/drawing/2014/main" id="{0D908EBE-1A3C-4807-ACAB-CAC59D8DEA78}"/>
              </a:ext>
            </a:extLst>
          </p:cNvPr>
          <p:cNvSpPr txBox="1"/>
          <p:nvPr/>
        </p:nvSpPr>
        <p:spPr>
          <a:xfrm>
            <a:off x="4620026" y="8681656"/>
            <a:ext cx="3287728" cy="230832"/>
          </a:xfrm>
          <a:prstGeom prst="rect">
            <a:avLst/>
          </a:prstGeom>
          <a:noFill/>
        </p:spPr>
        <p:txBody>
          <a:bodyPr wrap="square" rtlCol="0">
            <a:spAutoFit/>
          </a:bodyPr>
          <a:lstStyle/>
          <a:p>
            <a:r>
              <a:rPr lang="en-GB" sz="900">
                <a:hlinkClick r:id="rId18" tooltip="https://opendatacharter.net/resource/world-bank-open-data-toolkit/"/>
              </a:rPr>
              <a:t>This Photo</a:t>
            </a:r>
            <a:r>
              <a:rPr lang="en-GB" sz="900"/>
              <a:t> by Unknown Author is licensed under </a:t>
            </a:r>
            <a:r>
              <a:rPr lang="en-GB" sz="900">
                <a:hlinkClick r:id="rId19" tooltip="https://creativecommons.org/licenses/by/3.0/"/>
              </a:rPr>
              <a:t>CC BY</a:t>
            </a:r>
            <a:endParaRPr lang="en-GB" sz="900"/>
          </a:p>
        </p:txBody>
      </p:sp>
      <p:sp>
        <p:nvSpPr>
          <p:cNvPr id="150" name="TextBox 149">
            <a:extLst>
              <a:ext uri="{FF2B5EF4-FFF2-40B4-BE49-F238E27FC236}">
                <a16:creationId xmlns:a16="http://schemas.microsoft.com/office/drawing/2014/main" id="{F0EC959B-CC90-45A4-A943-42C823C04503}"/>
              </a:ext>
            </a:extLst>
          </p:cNvPr>
          <p:cNvSpPr txBox="1"/>
          <p:nvPr/>
        </p:nvSpPr>
        <p:spPr>
          <a:xfrm>
            <a:off x="5990011" y="9640591"/>
            <a:ext cx="3287728" cy="230832"/>
          </a:xfrm>
          <a:prstGeom prst="rect">
            <a:avLst/>
          </a:prstGeom>
          <a:noFill/>
        </p:spPr>
        <p:txBody>
          <a:bodyPr wrap="square" rtlCol="0">
            <a:spAutoFit/>
          </a:bodyPr>
          <a:lstStyle/>
          <a:p>
            <a:r>
              <a:rPr lang="en-GB" sz="900">
                <a:hlinkClick r:id="rId18" tooltip="https://opendatacharter.net/resource/world-bank-open-data-toolkit/"/>
              </a:rPr>
              <a:t>This Photo</a:t>
            </a:r>
            <a:r>
              <a:rPr lang="en-GB" sz="900"/>
              <a:t> by Unknown Author is licensed under </a:t>
            </a:r>
            <a:r>
              <a:rPr lang="en-GB" sz="900">
                <a:hlinkClick r:id="rId19" tooltip="https://creativecommons.org/licenses/by/3.0/"/>
              </a:rPr>
              <a:t>CC BY</a:t>
            </a:r>
            <a:endParaRPr lang="en-GB" sz="900"/>
          </a:p>
        </p:txBody>
      </p:sp>
      <p:grpSp>
        <p:nvGrpSpPr>
          <p:cNvPr id="162" name="Group 161">
            <a:extLst>
              <a:ext uri="{FF2B5EF4-FFF2-40B4-BE49-F238E27FC236}">
                <a16:creationId xmlns:a16="http://schemas.microsoft.com/office/drawing/2014/main" id="{62FFF81F-19B6-4669-A16F-6E8D7546D94D}"/>
              </a:ext>
            </a:extLst>
          </p:cNvPr>
          <p:cNvGrpSpPr/>
          <p:nvPr/>
        </p:nvGrpSpPr>
        <p:grpSpPr>
          <a:xfrm>
            <a:off x="8424131" y="3308985"/>
            <a:ext cx="2364756" cy="1690043"/>
            <a:chOff x="9477091" y="3731592"/>
            <a:chExt cx="2364756" cy="1690043"/>
          </a:xfrm>
        </p:grpSpPr>
        <p:sp>
          <p:nvSpPr>
            <p:cNvPr id="153" name="Flowchart: Terminator 25">
              <a:extLst>
                <a:ext uri="{FF2B5EF4-FFF2-40B4-BE49-F238E27FC236}">
                  <a16:creationId xmlns:a16="http://schemas.microsoft.com/office/drawing/2014/main" id="{53375489-A719-49F2-8FF9-F8D2AAE44018}"/>
                </a:ext>
              </a:extLst>
            </p:cNvPr>
            <p:cNvSpPr/>
            <p:nvPr/>
          </p:nvSpPr>
          <p:spPr>
            <a:xfrm>
              <a:off x="9477091" y="440957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932EA6D3-03FE-43F1-88D0-B11985E8BC60}"/>
                </a:ext>
              </a:extLst>
            </p:cNvPr>
            <p:cNvSpPr/>
            <p:nvPr/>
          </p:nvSpPr>
          <p:spPr>
            <a:xfrm>
              <a:off x="9875327" y="373159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541D344F-FA50-4A02-A7CB-776929881B3C}"/>
                </a:ext>
              </a:extLst>
            </p:cNvPr>
            <p:cNvSpPr/>
            <p:nvPr/>
          </p:nvSpPr>
          <p:spPr>
            <a:xfrm>
              <a:off x="9905808" y="400079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56" name="Flowchart: Terminator 19">
              <a:extLst>
                <a:ext uri="{FF2B5EF4-FFF2-40B4-BE49-F238E27FC236}">
                  <a16:creationId xmlns:a16="http://schemas.microsoft.com/office/drawing/2014/main" id="{9BD6CE2D-9514-47F6-9112-62ECEEF57735}"/>
                </a:ext>
              </a:extLst>
            </p:cNvPr>
            <p:cNvSpPr/>
            <p:nvPr/>
          </p:nvSpPr>
          <p:spPr>
            <a:xfrm>
              <a:off x="11265416" y="444917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9ADD659-A7CC-49C3-944D-61D52A7BF478}"/>
                </a:ext>
              </a:extLst>
            </p:cNvPr>
            <p:cNvSpPr/>
            <p:nvPr/>
          </p:nvSpPr>
          <p:spPr>
            <a:xfrm>
              <a:off x="9898662" y="399457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Citizen Chain</a:t>
              </a:r>
            </a:p>
          </p:txBody>
        </p:sp>
        <p:sp>
          <p:nvSpPr>
            <p:cNvPr id="159" name="TextBox 158">
              <a:extLst>
                <a:ext uri="{FF2B5EF4-FFF2-40B4-BE49-F238E27FC236}">
                  <a16:creationId xmlns:a16="http://schemas.microsoft.com/office/drawing/2014/main" id="{D2D642A9-5753-4DA0-9653-E93D29ECCDE6}"/>
                </a:ext>
              </a:extLst>
            </p:cNvPr>
            <p:cNvSpPr txBox="1"/>
            <p:nvPr/>
          </p:nvSpPr>
          <p:spPr>
            <a:xfrm>
              <a:off x="9952901" y="512834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60" name="Picture 159">
              <a:extLst>
                <a:ext uri="{FF2B5EF4-FFF2-40B4-BE49-F238E27FC236}">
                  <a16:creationId xmlns:a16="http://schemas.microsoft.com/office/drawing/2014/main" id="{1A86C09A-2CC3-4910-9341-9529DD5C1CFD}"/>
                </a:ext>
              </a:extLst>
            </p:cNvPr>
            <p:cNvPicPr>
              <a:picLocks noChangeAspect="1"/>
            </p:cNvPicPr>
            <p:nvPr/>
          </p:nvPicPr>
          <p:blipFill>
            <a:blip r:embed="rId20">
              <a:clrChange>
                <a:clrFrom>
                  <a:srgbClr val="060606"/>
                </a:clrFrom>
                <a:clrTo>
                  <a:srgbClr val="060606">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1"/>
                </a:ext>
              </a:extLst>
            </a:blip>
            <a:stretch>
              <a:fillRect/>
            </a:stretch>
          </p:blipFill>
          <p:spPr>
            <a:xfrm>
              <a:off x="10017518" y="4351767"/>
              <a:ext cx="1103979" cy="854204"/>
            </a:xfrm>
            <a:prstGeom prst="rect">
              <a:avLst/>
            </a:prstGeom>
          </p:spPr>
        </p:pic>
      </p:grpSp>
      <p:sp>
        <p:nvSpPr>
          <p:cNvPr id="161" name="TextBox 160">
            <a:extLst>
              <a:ext uri="{FF2B5EF4-FFF2-40B4-BE49-F238E27FC236}">
                <a16:creationId xmlns:a16="http://schemas.microsoft.com/office/drawing/2014/main" id="{D0922A85-31AB-40D0-87E4-38CB47576476}"/>
              </a:ext>
            </a:extLst>
          </p:cNvPr>
          <p:cNvSpPr txBox="1"/>
          <p:nvPr/>
        </p:nvSpPr>
        <p:spPr>
          <a:xfrm>
            <a:off x="1964336" y="7326584"/>
            <a:ext cx="2390109" cy="369332"/>
          </a:xfrm>
          <a:prstGeom prst="rect">
            <a:avLst/>
          </a:prstGeom>
          <a:noFill/>
        </p:spPr>
        <p:txBody>
          <a:bodyPr wrap="square" rtlCol="0">
            <a:spAutoFit/>
          </a:bodyPr>
          <a:lstStyle/>
          <a:p>
            <a:r>
              <a:rPr lang="en-GB" sz="900" dirty="0">
                <a:hlinkClick r:id="rId21" tooltip="http://www.freeimageslive.co.uk/free_stock_image/globe-people-jpg"/>
              </a:rPr>
              <a:t>This Photo</a:t>
            </a:r>
            <a:r>
              <a:rPr lang="en-GB" sz="900" dirty="0"/>
              <a:t> by Unknown Author is licensed under </a:t>
            </a:r>
            <a:r>
              <a:rPr lang="en-GB" sz="900" dirty="0">
                <a:hlinkClick r:id="rId19" tooltip="https://creativecommons.org/licenses/by/3.0/"/>
              </a:rPr>
              <a:t>CC BY</a:t>
            </a:r>
            <a:endParaRPr lang="en-GB" sz="900" dirty="0"/>
          </a:p>
        </p:txBody>
      </p:sp>
      <p:grpSp>
        <p:nvGrpSpPr>
          <p:cNvPr id="83" name="Group 82">
            <a:extLst>
              <a:ext uri="{FF2B5EF4-FFF2-40B4-BE49-F238E27FC236}">
                <a16:creationId xmlns:a16="http://schemas.microsoft.com/office/drawing/2014/main" id="{45A55520-9CA4-4495-835B-70508313DA98}"/>
              </a:ext>
            </a:extLst>
          </p:cNvPr>
          <p:cNvGrpSpPr/>
          <p:nvPr/>
        </p:nvGrpSpPr>
        <p:grpSpPr>
          <a:xfrm>
            <a:off x="204775" y="206199"/>
            <a:ext cx="1946638" cy="1690043"/>
            <a:chOff x="868680" y="2666056"/>
            <a:chExt cx="1946638" cy="1690043"/>
          </a:xfrm>
        </p:grpSpPr>
        <p:sp>
          <p:nvSpPr>
            <p:cNvPr id="5" name="Cube 4">
              <a:extLst>
                <a:ext uri="{FF2B5EF4-FFF2-40B4-BE49-F238E27FC236}">
                  <a16:creationId xmlns:a16="http://schemas.microsoft.com/office/drawing/2014/main" id="{608A47F6-B489-4FD8-9B28-A63ACEE68178}"/>
                </a:ext>
              </a:extLst>
            </p:cNvPr>
            <p:cNvSpPr/>
            <p:nvPr/>
          </p:nvSpPr>
          <p:spPr>
            <a:xfrm>
              <a:off x="868680" y="2666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490204C-DBE8-4130-A55A-0841E6FA9C64}"/>
                </a:ext>
              </a:extLst>
            </p:cNvPr>
            <p:cNvSpPr/>
            <p:nvPr/>
          </p:nvSpPr>
          <p:spPr>
            <a:xfrm>
              <a:off x="897730" y="2937641"/>
              <a:ext cx="1362076" cy="1391472"/>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lumMod val="75000"/>
                    <a:lumOff val="25000"/>
                  </a:schemeClr>
                </a:solidFill>
              </a:endParaRPr>
            </a:p>
          </p:txBody>
        </p:sp>
        <p:sp>
          <p:nvSpPr>
            <p:cNvPr id="7" name="Rectangle 6">
              <a:extLst>
                <a:ext uri="{FF2B5EF4-FFF2-40B4-BE49-F238E27FC236}">
                  <a16:creationId xmlns:a16="http://schemas.microsoft.com/office/drawing/2014/main" id="{9C9B583B-7045-4A77-9FB5-0B1AD6DD1F0A}"/>
                </a:ext>
              </a:extLst>
            </p:cNvPr>
            <p:cNvSpPr/>
            <p:nvPr/>
          </p:nvSpPr>
          <p:spPr>
            <a:xfrm>
              <a:off x="897731" y="2930498"/>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180000" rtlCol="0" anchor="ctr"/>
            <a:lstStyle/>
            <a:p>
              <a:pPr algn="ctr"/>
              <a:r>
                <a:rPr lang="en-GB" sz="1400" b="1" dirty="0">
                  <a:solidFill>
                    <a:schemeClr val="tx1">
                      <a:lumMod val="75000"/>
                      <a:lumOff val="25000"/>
                    </a:schemeClr>
                  </a:solidFill>
                  <a:latin typeface="Anoxic SC Med" pitchFamily="2" charset="0"/>
                  <a:cs typeface="Aharoni" panose="02010803020104030203" pitchFamily="2" charset="-79"/>
                </a:rPr>
                <a:t>GENESIS</a:t>
              </a:r>
            </a:p>
          </p:txBody>
        </p:sp>
        <p:sp>
          <p:nvSpPr>
            <p:cNvPr id="11" name="Flowchart: Terminator 19">
              <a:extLst>
                <a:ext uri="{FF2B5EF4-FFF2-40B4-BE49-F238E27FC236}">
                  <a16:creationId xmlns:a16="http://schemas.microsoft.com/office/drawing/2014/main" id="{005727DB-3951-404B-80A6-C3843641F954}"/>
                </a:ext>
              </a:extLst>
            </p:cNvPr>
            <p:cNvSpPr/>
            <p:nvPr/>
          </p:nvSpPr>
          <p:spPr>
            <a:xfrm>
              <a:off x="2238887" y="3383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5E8BD8FF-1A32-4DDA-AB8C-6F71C690F900}"/>
                </a:ext>
              </a:extLst>
            </p:cNvPr>
            <p:cNvSpPr/>
            <p:nvPr/>
          </p:nvSpPr>
          <p:spPr>
            <a:xfrm rot="5400000">
              <a:off x="1509405" y="3521806"/>
              <a:ext cx="461263" cy="297332"/>
            </a:xfrm>
            <a:prstGeom prst="parallelogram">
              <a:avLst>
                <a:gd name="adj" fmla="val 94583"/>
              </a:avLst>
            </a:prstGeom>
            <a:scene3d>
              <a:camera prst="orthographicFront"/>
              <a:lightRig rig="threePt" dir="t"/>
            </a:scene3d>
            <a:sp3d prstMaterial="softEdge">
              <a:bevelT w="107950"/>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3" name="Diamond 12">
              <a:extLst>
                <a:ext uri="{FF2B5EF4-FFF2-40B4-BE49-F238E27FC236}">
                  <a16:creationId xmlns:a16="http://schemas.microsoft.com/office/drawing/2014/main" id="{4D1860B0-8181-4DC6-80C3-BDAB153ED853}"/>
                </a:ext>
              </a:extLst>
            </p:cNvPr>
            <p:cNvSpPr/>
            <p:nvPr/>
          </p:nvSpPr>
          <p:spPr>
            <a:xfrm rot="5400000">
              <a:off x="1306713" y="3621940"/>
              <a:ext cx="564241" cy="599738"/>
            </a:xfrm>
            <a:prstGeom prst="diamond">
              <a:avLst/>
            </a:prstGeom>
            <a:scene3d>
              <a:camera prst="orthographicFront"/>
              <a:lightRig rig="threePt" dir="t"/>
            </a:scene3d>
            <a:sp3d prstMaterial="softEdge">
              <a:bevelT w="107950"/>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4" name="Parallelogram 13">
              <a:extLst>
                <a:ext uri="{FF2B5EF4-FFF2-40B4-BE49-F238E27FC236}">
                  <a16:creationId xmlns:a16="http://schemas.microsoft.com/office/drawing/2014/main" id="{6FB25098-CE21-4041-B2A6-FFE7FE1781F8}"/>
                </a:ext>
              </a:extLst>
            </p:cNvPr>
            <p:cNvSpPr/>
            <p:nvPr/>
          </p:nvSpPr>
          <p:spPr>
            <a:xfrm rot="16200000" flipH="1">
              <a:off x="1209049" y="3528463"/>
              <a:ext cx="461264" cy="298304"/>
            </a:xfrm>
            <a:prstGeom prst="parallelogram">
              <a:avLst>
                <a:gd name="adj" fmla="val 94361"/>
              </a:avLst>
            </a:prstGeom>
            <a:gradFill flip="none" rotWithShape="0">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tileRect/>
            </a:gradFill>
            <a:scene3d>
              <a:camera prst="orthographicFront"/>
              <a:lightRig rig="threePt" dir="t"/>
            </a:scene3d>
            <a:sp3d prstMaterial="softEdge">
              <a:bevelT w="10795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15" name="Picture 14">
              <a:extLst>
                <a:ext uri="{FF2B5EF4-FFF2-40B4-BE49-F238E27FC236}">
                  <a16:creationId xmlns:a16="http://schemas.microsoft.com/office/drawing/2014/main" id="{A24C160B-A1B6-461D-8AA4-5F1F050BC1B5}"/>
                </a:ext>
              </a:extLst>
            </p:cNvPr>
            <p:cNvPicPr>
              <a:picLocks noChangeAspect="1"/>
            </p:cNvPicPr>
            <p:nvPr/>
          </p:nvPicPr>
          <p:blipFill>
            <a:blip r:embed="rId22">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1453242" y="3389822"/>
              <a:ext cx="271186" cy="156779"/>
            </a:xfrm>
            <a:prstGeom prst="rect">
              <a:avLst/>
            </a:prstGeom>
          </p:spPr>
        </p:pic>
      </p:grpSp>
      <p:grpSp>
        <p:nvGrpSpPr>
          <p:cNvPr id="171" name="Group 170">
            <a:extLst>
              <a:ext uri="{FF2B5EF4-FFF2-40B4-BE49-F238E27FC236}">
                <a16:creationId xmlns:a16="http://schemas.microsoft.com/office/drawing/2014/main" id="{83FC862B-3D53-42A6-BA75-85D3A6652888}"/>
              </a:ext>
            </a:extLst>
          </p:cNvPr>
          <p:cNvGrpSpPr/>
          <p:nvPr/>
        </p:nvGrpSpPr>
        <p:grpSpPr>
          <a:xfrm>
            <a:off x="10506580" y="206199"/>
            <a:ext cx="2364756" cy="1690043"/>
            <a:chOff x="249642" y="1779937"/>
            <a:chExt cx="2364756" cy="1690043"/>
          </a:xfrm>
        </p:grpSpPr>
        <p:sp>
          <p:nvSpPr>
            <p:cNvPr id="172" name="Flowchart: Terminator 25">
              <a:extLst>
                <a:ext uri="{FF2B5EF4-FFF2-40B4-BE49-F238E27FC236}">
                  <a16:creationId xmlns:a16="http://schemas.microsoft.com/office/drawing/2014/main" id="{81DC4D79-B7C7-43BD-8F13-244CCB87D3F0}"/>
                </a:ext>
              </a:extLst>
            </p:cNvPr>
            <p:cNvSpPr/>
            <p:nvPr/>
          </p:nvSpPr>
          <p:spPr>
            <a:xfrm>
              <a:off x="249642" y="245792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1AA220A1-6155-4B01-A2D7-D4AED6883F23}"/>
                </a:ext>
              </a:extLst>
            </p:cNvPr>
            <p:cNvSpPr/>
            <p:nvPr/>
          </p:nvSpPr>
          <p:spPr>
            <a:xfrm>
              <a:off x="647878" y="177993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721FC07C-9853-4BB0-A5B9-5E139510F3D7}"/>
                </a:ext>
              </a:extLst>
            </p:cNvPr>
            <p:cNvSpPr/>
            <p:nvPr/>
          </p:nvSpPr>
          <p:spPr>
            <a:xfrm>
              <a:off x="678359" y="2049142"/>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75" name="Flowchart: Terminator 19">
              <a:extLst>
                <a:ext uri="{FF2B5EF4-FFF2-40B4-BE49-F238E27FC236}">
                  <a16:creationId xmlns:a16="http://schemas.microsoft.com/office/drawing/2014/main" id="{F6D8AF9F-2D2C-4A94-BFD0-B92F006E6D94}"/>
                </a:ext>
              </a:extLst>
            </p:cNvPr>
            <p:cNvSpPr/>
            <p:nvPr/>
          </p:nvSpPr>
          <p:spPr>
            <a:xfrm>
              <a:off x="2037967" y="249752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D7409C5C-FC26-45EC-8669-BAC493FCCF83}"/>
                </a:ext>
              </a:extLst>
            </p:cNvPr>
            <p:cNvSpPr/>
            <p:nvPr/>
          </p:nvSpPr>
          <p:spPr>
            <a:xfrm>
              <a:off x="671213" y="2042920"/>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Coinbridge</a:t>
              </a:r>
              <a:endParaRPr lang="en-GB" sz="1200" b="1" dirty="0">
                <a:solidFill>
                  <a:schemeClr val="tx2">
                    <a:lumMod val="75000"/>
                  </a:schemeClr>
                </a:solidFill>
                <a:latin typeface="Anoxic SC Med" pitchFamily="2" charset="0"/>
                <a:cs typeface="Aharoni" panose="02010803020104030203" pitchFamily="2" charset="-79"/>
              </a:endParaRP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College</a:t>
              </a:r>
            </a:p>
          </p:txBody>
        </p:sp>
        <p:sp>
          <p:nvSpPr>
            <p:cNvPr id="177" name="TextBox 176">
              <a:extLst>
                <a:ext uri="{FF2B5EF4-FFF2-40B4-BE49-F238E27FC236}">
                  <a16:creationId xmlns:a16="http://schemas.microsoft.com/office/drawing/2014/main" id="{20E3792E-5DAD-4C5F-97CF-C0A1B5156853}"/>
                </a:ext>
              </a:extLst>
            </p:cNvPr>
            <p:cNvSpPr txBox="1"/>
            <p:nvPr/>
          </p:nvSpPr>
          <p:spPr>
            <a:xfrm>
              <a:off x="725452" y="3176693"/>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EDUCATION</a:t>
              </a:r>
            </a:p>
          </p:txBody>
        </p:sp>
        <p:pic>
          <p:nvPicPr>
            <p:cNvPr id="178" name="Picture 177">
              <a:extLst>
                <a:ext uri="{FF2B5EF4-FFF2-40B4-BE49-F238E27FC236}">
                  <a16:creationId xmlns:a16="http://schemas.microsoft.com/office/drawing/2014/main" id="{1F5C2D41-BDDD-4BC3-868D-B6FE09939079}"/>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68373" y="2390796"/>
              <a:ext cx="687451" cy="893686"/>
            </a:xfrm>
            <a:prstGeom prst="rect">
              <a:avLst/>
            </a:prstGeom>
          </p:spPr>
        </p:pic>
      </p:grpSp>
      <p:grpSp>
        <p:nvGrpSpPr>
          <p:cNvPr id="151" name="Group 150">
            <a:extLst>
              <a:ext uri="{FF2B5EF4-FFF2-40B4-BE49-F238E27FC236}">
                <a16:creationId xmlns:a16="http://schemas.microsoft.com/office/drawing/2014/main" id="{71FBB9A5-42BF-4F88-B744-88347750EC3E}"/>
              </a:ext>
            </a:extLst>
          </p:cNvPr>
          <p:cNvGrpSpPr/>
          <p:nvPr/>
        </p:nvGrpSpPr>
        <p:grpSpPr>
          <a:xfrm>
            <a:off x="8424131" y="1779313"/>
            <a:ext cx="2364756" cy="1690043"/>
            <a:chOff x="9588621" y="1998532"/>
            <a:chExt cx="2364756" cy="1690043"/>
          </a:xfrm>
        </p:grpSpPr>
        <p:sp>
          <p:nvSpPr>
            <p:cNvPr id="140" name="Flowchart: Terminator 25">
              <a:extLst>
                <a:ext uri="{FF2B5EF4-FFF2-40B4-BE49-F238E27FC236}">
                  <a16:creationId xmlns:a16="http://schemas.microsoft.com/office/drawing/2014/main" id="{C1753324-4E20-45EC-9FEB-93FF47C78B53}"/>
                </a:ext>
              </a:extLst>
            </p:cNvPr>
            <p:cNvSpPr/>
            <p:nvPr/>
          </p:nvSpPr>
          <p:spPr>
            <a:xfrm>
              <a:off x="9588621" y="267651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CFF3EFEF-7DFB-4A0C-A1D1-FE6489CB099D}"/>
                </a:ext>
              </a:extLst>
            </p:cNvPr>
            <p:cNvSpPr/>
            <p:nvPr/>
          </p:nvSpPr>
          <p:spPr>
            <a:xfrm>
              <a:off x="9986857" y="199853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338E2119-784F-44AF-A993-BE772BA881D3}"/>
                </a:ext>
              </a:extLst>
            </p:cNvPr>
            <p:cNvSpPr/>
            <p:nvPr/>
          </p:nvSpPr>
          <p:spPr>
            <a:xfrm>
              <a:off x="10017338" y="226773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43" name="Flowchart: Terminator 19">
              <a:extLst>
                <a:ext uri="{FF2B5EF4-FFF2-40B4-BE49-F238E27FC236}">
                  <a16:creationId xmlns:a16="http://schemas.microsoft.com/office/drawing/2014/main" id="{F70935F9-03B2-45D5-9C15-70B353895B7A}"/>
                </a:ext>
              </a:extLst>
            </p:cNvPr>
            <p:cNvSpPr/>
            <p:nvPr/>
          </p:nvSpPr>
          <p:spPr>
            <a:xfrm>
              <a:off x="11376946" y="271611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584BB5B-9892-4153-A7DF-8FFCACF0728E}"/>
                </a:ext>
              </a:extLst>
            </p:cNvPr>
            <p:cNvSpPr/>
            <p:nvPr/>
          </p:nvSpPr>
          <p:spPr>
            <a:xfrm>
              <a:off x="10010192" y="226151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World Wide</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Money</a:t>
              </a:r>
            </a:p>
          </p:txBody>
        </p:sp>
        <p:pic>
          <p:nvPicPr>
            <p:cNvPr id="149" name="Picture 148">
              <a:extLst>
                <a:ext uri="{FF2B5EF4-FFF2-40B4-BE49-F238E27FC236}">
                  <a16:creationId xmlns:a16="http://schemas.microsoft.com/office/drawing/2014/main" id="{E096FCC3-05DF-4230-B618-C3829483399B}"/>
                </a:ext>
              </a:extLst>
            </p:cNvPr>
            <p:cNvPicPr>
              <a:picLocks noChangeAspect="1"/>
            </p:cNvPicPr>
            <p:nvPr/>
          </p:nvPicPr>
          <p:blipFill rotWithShape="1">
            <a:blip r:embed="rId26">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8"/>
                </a:ext>
              </a:extLst>
            </a:blip>
            <a:srcRect l="17905" r="24097"/>
            <a:stretch/>
          </p:blipFill>
          <p:spPr>
            <a:xfrm>
              <a:off x="10158413" y="2617761"/>
              <a:ext cx="1031082" cy="963050"/>
            </a:xfrm>
            <a:prstGeom prst="rect">
              <a:avLst/>
            </a:prstGeom>
          </p:spPr>
        </p:pic>
        <p:sp>
          <p:nvSpPr>
            <p:cNvPr id="145" name="TextBox 144">
              <a:extLst>
                <a:ext uri="{FF2B5EF4-FFF2-40B4-BE49-F238E27FC236}">
                  <a16:creationId xmlns:a16="http://schemas.microsoft.com/office/drawing/2014/main" id="{21F540FB-0CCC-4823-B5FE-B76539F81B0C}"/>
                </a:ext>
              </a:extLst>
            </p:cNvPr>
            <p:cNvSpPr txBox="1"/>
            <p:nvPr/>
          </p:nvSpPr>
          <p:spPr>
            <a:xfrm>
              <a:off x="10064431" y="339528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FIN TECH</a:t>
              </a:r>
            </a:p>
          </p:txBody>
        </p:sp>
      </p:grpSp>
      <p:grpSp>
        <p:nvGrpSpPr>
          <p:cNvPr id="137" name="Group 136">
            <a:extLst>
              <a:ext uri="{FF2B5EF4-FFF2-40B4-BE49-F238E27FC236}">
                <a16:creationId xmlns:a16="http://schemas.microsoft.com/office/drawing/2014/main" id="{06E2424C-2730-494C-AE18-5C158E3D5436}"/>
              </a:ext>
            </a:extLst>
          </p:cNvPr>
          <p:cNvGrpSpPr/>
          <p:nvPr/>
        </p:nvGrpSpPr>
        <p:grpSpPr>
          <a:xfrm>
            <a:off x="8424131" y="206199"/>
            <a:ext cx="2364756" cy="1690043"/>
            <a:chOff x="9651592" y="165065"/>
            <a:chExt cx="2364756" cy="1690043"/>
          </a:xfrm>
        </p:grpSpPr>
        <p:sp>
          <p:nvSpPr>
            <p:cNvPr id="127" name="Flowchart: Terminator 25">
              <a:extLst>
                <a:ext uri="{FF2B5EF4-FFF2-40B4-BE49-F238E27FC236}">
                  <a16:creationId xmlns:a16="http://schemas.microsoft.com/office/drawing/2014/main" id="{E18B7978-3EBA-452F-A60F-A1E63F6AE99B}"/>
                </a:ext>
              </a:extLst>
            </p:cNvPr>
            <p:cNvSpPr/>
            <p:nvPr/>
          </p:nvSpPr>
          <p:spPr>
            <a:xfrm>
              <a:off x="9651592" y="8430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FA983652-DE91-4B25-ADDA-E38D9C2160B7}"/>
                </a:ext>
              </a:extLst>
            </p:cNvPr>
            <p:cNvSpPr/>
            <p:nvPr/>
          </p:nvSpPr>
          <p:spPr>
            <a:xfrm>
              <a:off x="10049828" y="1650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6C59D2B5-3DD8-48A5-B8FF-949078BDBDAE}"/>
                </a:ext>
              </a:extLst>
            </p:cNvPr>
            <p:cNvSpPr/>
            <p:nvPr/>
          </p:nvSpPr>
          <p:spPr>
            <a:xfrm>
              <a:off x="10080309" y="43427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30" name="Flowchart: Terminator 19">
              <a:extLst>
                <a:ext uri="{FF2B5EF4-FFF2-40B4-BE49-F238E27FC236}">
                  <a16:creationId xmlns:a16="http://schemas.microsoft.com/office/drawing/2014/main" id="{2FAB03DB-D17C-4003-9E70-B138B496713A}"/>
                </a:ext>
              </a:extLst>
            </p:cNvPr>
            <p:cNvSpPr/>
            <p:nvPr/>
          </p:nvSpPr>
          <p:spPr>
            <a:xfrm>
              <a:off x="11439917" y="8826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AECBA07-BA50-46DB-9D2A-0BAC4982EDDB}"/>
                </a:ext>
              </a:extLst>
            </p:cNvPr>
            <p:cNvSpPr/>
            <p:nvPr/>
          </p:nvSpPr>
          <p:spPr>
            <a:xfrm>
              <a:off x="10073163" y="42804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DecentraLife</a:t>
              </a:r>
              <a:endParaRPr lang="en-GB" sz="1200" b="1" dirty="0">
                <a:solidFill>
                  <a:schemeClr val="tx2">
                    <a:lumMod val="75000"/>
                  </a:schemeClr>
                </a:solidFill>
                <a:latin typeface="Anoxic SC Med" pitchFamily="2" charset="0"/>
                <a:cs typeface="Aharoni" panose="02010803020104030203" pitchFamily="2" charset="-79"/>
              </a:endParaRPr>
            </a:p>
          </p:txBody>
        </p:sp>
        <p:sp>
          <p:nvSpPr>
            <p:cNvPr id="132" name="TextBox 131">
              <a:extLst>
                <a:ext uri="{FF2B5EF4-FFF2-40B4-BE49-F238E27FC236}">
                  <a16:creationId xmlns:a16="http://schemas.microsoft.com/office/drawing/2014/main" id="{EFB96EB4-168A-4E2E-8A4B-58EC867DA006}"/>
                </a:ext>
              </a:extLst>
            </p:cNvPr>
            <p:cNvSpPr txBox="1"/>
            <p:nvPr/>
          </p:nvSpPr>
          <p:spPr>
            <a:xfrm>
              <a:off x="10127402" y="156182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36" name="Picture 135">
              <a:extLst>
                <a:ext uri="{FF2B5EF4-FFF2-40B4-BE49-F238E27FC236}">
                  <a16:creationId xmlns:a16="http://schemas.microsoft.com/office/drawing/2014/main" id="{8A591C38-8E9E-4514-8978-6982E38D0F13}"/>
                </a:ext>
              </a:extLst>
            </p:cNvPr>
            <p:cNvPicPr>
              <a:picLocks noChangeAspect="1"/>
            </p:cNvPicPr>
            <p:nvPr/>
          </p:nvPicPr>
          <p:blipFill>
            <a:blip r:embed="rId27">
              <a:clrChange>
                <a:clrFrom>
                  <a:srgbClr val="601323"/>
                </a:clrFrom>
                <a:clrTo>
                  <a:srgbClr val="60132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10059238" y="737613"/>
              <a:ext cx="1354930" cy="873712"/>
            </a:xfrm>
            <a:prstGeom prst="rect">
              <a:avLst/>
            </a:prstGeom>
          </p:spPr>
        </p:pic>
      </p:grpSp>
      <p:grpSp>
        <p:nvGrpSpPr>
          <p:cNvPr id="219" name="Group 218">
            <a:extLst>
              <a:ext uri="{FF2B5EF4-FFF2-40B4-BE49-F238E27FC236}">
                <a16:creationId xmlns:a16="http://schemas.microsoft.com/office/drawing/2014/main" id="{8DB7B02C-7479-4F19-AB2B-C092EC3A820D}"/>
              </a:ext>
            </a:extLst>
          </p:cNvPr>
          <p:cNvGrpSpPr/>
          <p:nvPr/>
        </p:nvGrpSpPr>
        <p:grpSpPr>
          <a:xfrm>
            <a:off x="1882475" y="4859919"/>
            <a:ext cx="2364756" cy="1690043"/>
            <a:chOff x="5894125" y="1987894"/>
            <a:chExt cx="2364756" cy="1690043"/>
          </a:xfrm>
        </p:grpSpPr>
        <p:sp>
          <p:nvSpPr>
            <p:cNvPr id="220" name="Flowchart: Terminator 25">
              <a:extLst>
                <a:ext uri="{FF2B5EF4-FFF2-40B4-BE49-F238E27FC236}">
                  <a16:creationId xmlns:a16="http://schemas.microsoft.com/office/drawing/2014/main" id="{1B27E441-F434-4911-8FA7-1C5D40B6312D}"/>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51AFD61C-1143-4FA0-8AE5-E7D371BF4005}"/>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30316DE9-9608-403A-8A6B-8E03927B0F6A}"/>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23" name="Flowchart: Terminator 19">
              <a:extLst>
                <a:ext uri="{FF2B5EF4-FFF2-40B4-BE49-F238E27FC236}">
                  <a16:creationId xmlns:a16="http://schemas.microsoft.com/office/drawing/2014/main" id="{EF999B2C-52CC-4812-BB44-1DA1323B2072}"/>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Rectangle 223">
              <a:extLst>
                <a:ext uri="{FF2B5EF4-FFF2-40B4-BE49-F238E27FC236}">
                  <a16:creationId xmlns:a16="http://schemas.microsoft.com/office/drawing/2014/main" id="{1E51C57B-7DCA-43DE-9A67-5E818FDC4213}"/>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225" name="Picture 224">
              <a:extLst>
                <a:ext uri="{FF2B5EF4-FFF2-40B4-BE49-F238E27FC236}">
                  <a16:creationId xmlns:a16="http://schemas.microsoft.com/office/drawing/2014/main" id="{A55C2446-EE3F-4A83-9F55-BA6AA27D6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226" name="Group 225">
            <a:extLst>
              <a:ext uri="{FF2B5EF4-FFF2-40B4-BE49-F238E27FC236}">
                <a16:creationId xmlns:a16="http://schemas.microsoft.com/office/drawing/2014/main" id="{F63F241B-7DD9-419C-9D6C-99CE5F562C91}"/>
              </a:ext>
            </a:extLst>
          </p:cNvPr>
          <p:cNvGrpSpPr/>
          <p:nvPr/>
        </p:nvGrpSpPr>
        <p:grpSpPr>
          <a:xfrm>
            <a:off x="1942847" y="3308985"/>
            <a:ext cx="2364756" cy="1690043"/>
            <a:chOff x="5907763" y="108865"/>
            <a:chExt cx="2364756" cy="1690043"/>
          </a:xfrm>
        </p:grpSpPr>
        <p:sp>
          <p:nvSpPr>
            <p:cNvPr id="227" name="Flowchart: Terminator 25">
              <a:extLst>
                <a:ext uri="{FF2B5EF4-FFF2-40B4-BE49-F238E27FC236}">
                  <a16:creationId xmlns:a16="http://schemas.microsoft.com/office/drawing/2014/main" id="{16D38D00-4026-46AC-BE9E-CF4875736117}"/>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40B7ED31-5843-47AB-91BA-D5E89C49276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285E8B89-6D1A-467A-80AE-3DB702FCB7FB}"/>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30" name="Flowchart: Terminator 19">
              <a:extLst>
                <a:ext uri="{FF2B5EF4-FFF2-40B4-BE49-F238E27FC236}">
                  <a16:creationId xmlns:a16="http://schemas.microsoft.com/office/drawing/2014/main" id="{CBBDC4FB-1E1E-446D-A333-CB1D64590A3F}"/>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EAFBB8F-F844-487B-9DA0-416AC33E39B8}"/>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232" name="Picture 231">
              <a:extLst>
                <a:ext uri="{FF2B5EF4-FFF2-40B4-BE49-F238E27FC236}">
                  <a16:creationId xmlns:a16="http://schemas.microsoft.com/office/drawing/2014/main" id="{F1A64068-FC07-49D3-9C22-455E2742E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203" name="Group 202">
            <a:extLst>
              <a:ext uri="{FF2B5EF4-FFF2-40B4-BE49-F238E27FC236}">
                <a16:creationId xmlns:a16="http://schemas.microsoft.com/office/drawing/2014/main" id="{BD6CF1C6-FCC3-4376-95A6-60D1BAF4F29B}"/>
              </a:ext>
            </a:extLst>
          </p:cNvPr>
          <p:cNvGrpSpPr/>
          <p:nvPr/>
        </p:nvGrpSpPr>
        <p:grpSpPr>
          <a:xfrm>
            <a:off x="1942847" y="1779313"/>
            <a:ext cx="2364756" cy="1690043"/>
            <a:chOff x="2486380" y="4734905"/>
            <a:chExt cx="2364756" cy="1690043"/>
          </a:xfrm>
        </p:grpSpPr>
        <p:sp>
          <p:nvSpPr>
            <p:cNvPr id="204" name="Flowchart: Terminator 25">
              <a:extLst>
                <a:ext uri="{FF2B5EF4-FFF2-40B4-BE49-F238E27FC236}">
                  <a16:creationId xmlns:a16="http://schemas.microsoft.com/office/drawing/2014/main" id="{AE7C556A-2398-4E56-B334-1FEFB9A706C7}"/>
                </a:ext>
              </a:extLst>
            </p:cNvPr>
            <p:cNvSpPr/>
            <p:nvPr/>
          </p:nvSpPr>
          <p:spPr>
            <a:xfrm>
              <a:off x="2486380" y="541288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C6C27AFA-B351-4F16-B455-E23428958A33}"/>
                </a:ext>
              </a:extLst>
            </p:cNvPr>
            <p:cNvSpPr/>
            <p:nvPr/>
          </p:nvSpPr>
          <p:spPr>
            <a:xfrm>
              <a:off x="2884616" y="473490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CCA27FCD-4230-463A-993D-BFBB731FF331}"/>
                </a:ext>
              </a:extLst>
            </p:cNvPr>
            <p:cNvSpPr/>
            <p:nvPr/>
          </p:nvSpPr>
          <p:spPr>
            <a:xfrm>
              <a:off x="2915100" y="5015023"/>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07" name="Flowchart: Terminator 19">
              <a:extLst>
                <a:ext uri="{FF2B5EF4-FFF2-40B4-BE49-F238E27FC236}">
                  <a16:creationId xmlns:a16="http://schemas.microsoft.com/office/drawing/2014/main" id="{A8555D25-F34B-44E1-A094-34030B81E4E7}"/>
                </a:ext>
              </a:extLst>
            </p:cNvPr>
            <p:cNvSpPr/>
            <p:nvPr/>
          </p:nvSpPr>
          <p:spPr>
            <a:xfrm>
              <a:off x="4274705" y="545249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D55B92AD-4DB8-4C77-912E-9D2C1E9ADC0B}"/>
                </a:ext>
              </a:extLst>
            </p:cNvPr>
            <p:cNvSpPr/>
            <p:nvPr/>
          </p:nvSpPr>
          <p:spPr>
            <a:xfrm>
              <a:off x="2915100" y="5012174"/>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The Grand</a:t>
              </a:r>
            </a:p>
            <a:p>
              <a:pPr algn="ctr">
                <a:lnSpc>
                  <a:spcPts val="900"/>
                </a:lnSpc>
              </a:pPr>
              <a:r>
                <a:rPr lang="en-GB" sz="1200" b="1" dirty="0" err="1">
                  <a:solidFill>
                    <a:schemeClr val="bg2"/>
                  </a:solidFill>
                  <a:latin typeface="Anoxic SC Med" pitchFamily="2" charset="0"/>
                  <a:cs typeface="Aharoni" panose="02010803020104030203" pitchFamily="2" charset="-79"/>
                </a:rPr>
                <a:t>TezAAr</a:t>
              </a:r>
              <a:endParaRPr lang="en-GB" sz="1200" b="1" dirty="0">
                <a:solidFill>
                  <a:schemeClr val="bg2"/>
                </a:solidFill>
                <a:latin typeface="Anoxic SC Med" pitchFamily="2" charset="0"/>
                <a:cs typeface="Aharoni" panose="02010803020104030203" pitchFamily="2" charset="-79"/>
              </a:endParaRPr>
            </a:p>
          </p:txBody>
        </p:sp>
        <p:sp>
          <p:nvSpPr>
            <p:cNvPr id="209" name="TextBox 208">
              <a:extLst>
                <a:ext uri="{FF2B5EF4-FFF2-40B4-BE49-F238E27FC236}">
                  <a16:creationId xmlns:a16="http://schemas.microsoft.com/office/drawing/2014/main" id="{2A5C4BAF-EA8C-423C-AF7E-CE538244D765}"/>
                </a:ext>
              </a:extLst>
            </p:cNvPr>
            <p:cNvSpPr txBox="1"/>
            <p:nvPr/>
          </p:nvSpPr>
          <p:spPr>
            <a:xfrm>
              <a:off x="2981240" y="61380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MARKETPLACE</a:t>
              </a:r>
            </a:p>
          </p:txBody>
        </p:sp>
        <p:pic>
          <p:nvPicPr>
            <p:cNvPr id="210" name="Picture 209">
              <a:extLst>
                <a:ext uri="{FF2B5EF4-FFF2-40B4-BE49-F238E27FC236}">
                  <a16:creationId xmlns:a16="http://schemas.microsoft.com/office/drawing/2014/main" id="{F9E29D3B-B029-4D8A-8CD2-F25C5EA9DCAA}"/>
                </a:ext>
              </a:extLst>
            </p:cNvPr>
            <p:cNvPicPr>
              <a:picLocks noChangeAspect="1"/>
            </p:cNvPicPr>
            <p:nvPr/>
          </p:nvPicPr>
          <p:blipFill>
            <a:blip r:embed="rId29">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918" y="5337323"/>
              <a:ext cx="852656" cy="942748"/>
            </a:xfrm>
            <a:prstGeom prst="rect">
              <a:avLst/>
            </a:prstGeom>
          </p:spPr>
        </p:pic>
      </p:grpSp>
      <p:grpSp>
        <p:nvGrpSpPr>
          <p:cNvPr id="211" name="Group 210">
            <a:extLst>
              <a:ext uri="{FF2B5EF4-FFF2-40B4-BE49-F238E27FC236}">
                <a16:creationId xmlns:a16="http://schemas.microsoft.com/office/drawing/2014/main" id="{95B240AF-6D02-4F06-9920-F51C7F3240DA}"/>
              </a:ext>
            </a:extLst>
          </p:cNvPr>
          <p:cNvGrpSpPr/>
          <p:nvPr/>
        </p:nvGrpSpPr>
        <p:grpSpPr>
          <a:xfrm>
            <a:off x="1942847" y="206199"/>
            <a:ext cx="2364756" cy="1690043"/>
            <a:chOff x="5076221" y="4335066"/>
            <a:chExt cx="2364756" cy="1690043"/>
          </a:xfrm>
        </p:grpSpPr>
        <p:sp>
          <p:nvSpPr>
            <p:cNvPr id="212" name="Flowchart: Terminator 25">
              <a:extLst>
                <a:ext uri="{FF2B5EF4-FFF2-40B4-BE49-F238E27FC236}">
                  <a16:creationId xmlns:a16="http://schemas.microsoft.com/office/drawing/2014/main" id="{96B76591-FD4E-414B-A3B1-E37E32B13E2A}"/>
                </a:ext>
              </a:extLst>
            </p:cNvPr>
            <p:cNvSpPr/>
            <p:nvPr/>
          </p:nvSpPr>
          <p:spPr>
            <a:xfrm>
              <a:off x="5076221" y="501304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C940FC2-898E-414F-B7D0-A45C68DAC211}"/>
                </a:ext>
              </a:extLst>
            </p:cNvPr>
            <p:cNvSpPr/>
            <p:nvPr/>
          </p:nvSpPr>
          <p:spPr>
            <a:xfrm>
              <a:off x="5474457" y="433506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Rectangle 213">
              <a:extLst>
                <a:ext uri="{FF2B5EF4-FFF2-40B4-BE49-F238E27FC236}">
                  <a16:creationId xmlns:a16="http://schemas.microsoft.com/office/drawing/2014/main" id="{D97E8C9D-C60A-4C01-82BF-256EB465E538}"/>
                </a:ext>
              </a:extLst>
            </p:cNvPr>
            <p:cNvSpPr/>
            <p:nvPr/>
          </p:nvSpPr>
          <p:spPr>
            <a:xfrm>
              <a:off x="5504941" y="4615184"/>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15" name="Flowchart: Terminator 19">
              <a:extLst>
                <a:ext uri="{FF2B5EF4-FFF2-40B4-BE49-F238E27FC236}">
                  <a16:creationId xmlns:a16="http://schemas.microsoft.com/office/drawing/2014/main" id="{03DE18A4-28D5-4A76-A7C9-F32BC725E890}"/>
                </a:ext>
              </a:extLst>
            </p:cNvPr>
            <p:cNvSpPr/>
            <p:nvPr/>
          </p:nvSpPr>
          <p:spPr>
            <a:xfrm>
              <a:off x="6864546" y="505265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69E5D19A-D288-42E1-B68A-9CC0CB011DEA}"/>
                </a:ext>
              </a:extLst>
            </p:cNvPr>
            <p:cNvSpPr/>
            <p:nvPr/>
          </p:nvSpPr>
          <p:spPr>
            <a:xfrm>
              <a:off x="5504941" y="4612335"/>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N.Y.B.E</a:t>
              </a:r>
              <a:br>
                <a:rPr lang="en-GB" sz="1200" b="1" dirty="0">
                  <a:solidFill>
                    <a:schemeClr val="bg2"/>
                  </a:solidFill>
                  <a:latin typeface="Anoxic SC Med" pitchFamily="2" charset="0"/>
                  <a:cs typeface="Aharoni" panose="02010803020104030203" pitchFamily="2" charset="-79"/>
                </a:rPr>
              </a:br>
              <a:r>
                <a:rPr lang="en-GB" sz="1200" b="1" dirty="0" err="1">
                  <a:solidFill>
                    <a:schemeClr val="bg2"/>
                  </a:solidFill>
                  <a:latin typeface="Anoxic SC Med" pitchFamily="2" charset="0"/>
                  <a:cs typeface="Aharoni" panose="02010803020104030203" pitchFamily="2" charset="-79"/>
                </a:rPr>
                <a:t>CryptoNext</a:t>
              </a:r>
              <a:endParaRPr lang="en-GB" sz="1200" b="1" dirty="0">
                <a:solidFill>
                  <a:schemeClr val="bg2"/>
                </a:solidFill>
                <a:latin typeface="Anoxic SC Med" pitchFamily="2" charset="0"/>
                <a:cs typeface="Aharoni" panose="02010803020104030203" pitchFamily="2" charset="-79"/>
              </a:endParaRPr>
            </a:p>
          </p:txBody>
        </p:sp>
        <p:sp>
          <p:nvSpPr>
            <p:cNvPr id="217" name="TextBox 216">
              <a:extLst>
                <a:ext uri="{FF2B5EF4-FFF2-40B4-BE49-F238E27FC236}">
                  <a16:creationId xmlns:a16="http://schemas.microsoft.com/office/drawing/2014/main" id="{F8A6F0FA-572E-46F5-BD83-F3531DF956A4}"/>
                </a:ext>
              </a:extLst>
            </p:cNvPr>
            <p:cNvSpPr txBox="1"/>
            <p:nvPr/>
          </p:nvSpPr>
          <p:spPr>
            <a:xfrm>
              <a:off x="5571081" y="573817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EXCHANGE</a:t>
              </a:r>
            </a:p>
          </p:txBody>
        </p:sp>
        <p:pic>
          <p:nvPicPr>
            <p:cNvPr id="218" name="Picture 6" descr="Stock Exchange (Civ6) | Civilization Wiki | Fandom">
              <a:extLst>
                <a:ext uri="{FF2B5EF4-FFF2-40B4-BE49-F238E27FC236}">
                  <a16:creationId xmlns:a16="http://schemas.microsoft.com/office/drawing/2014/main" id="{A2A5087B-C5FD-421E-90C5-DB83B7CEEE25}"/>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5770311" y="4867275"/>
              <a:ext cx="842128" cy="105266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9DAFF057-8587-4D9B-9D56-403D45CE6E0B}"/>
              </a:ext>
            </a:extLst>
          </p:cNvPr>
          <p:cNvGrpSpPr/>
          <p:nvPr/>
        </p:nvGrpSpPr>
        <p:grpSpPr>
          <a:xfrm>
            <a:off x="10506580" y="4859919"/>
            <a:ext cx="2364756" cy="1690043"/>
            <a:chOff x="10506580" y="4859919"/>
            <a:chExt cx="2364756" cy="1690043"/>
          </a:xfrm>
        </p:grpSpPr>
        <p:sp>
          <p:nvSpPr>
            <p:cNvPr id="93" name="Flowchart: Terminator 25">
              <a:extLst>
                <a:ext uri="{FF2B5EF4-FFF2-40B4-BE49-F238E27FC236}">
                  <a16:creationId xmlns:a16="http://schemas.microsoft.com/office/drawing/2014/main" id="{9FBFEF66-C4C2-4B75-BF2A-C07C33F02EC3}"/>
                </a:ext>
              </a:extLst>
            </p:cNvPr>
            <p:cNvSpPr/>
            <p:nvPr/>
          </p:nvSpPr>
          <p:spPr>
            <a:xfrm>
              <a:off x="10506580" y="5537902"/>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38608A35-DDD4-4116-B5D0-88FEA0C31C2B}"/>
                </a:ext>
              </a:extLst>
            </p:cNvPr>
            <p:cNvSpPr/>
            <p:nvPr/>
          </p:nvSpPr>
          <p:spPr>
            <a:xfrm>
              <a:off x="10904816" y="4859919"/>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3669618-19BD-4067-9CB2-769A046AAC56}"/>
                </a:ext>
              </a:extLst>
            </p:cNvPr>
            <p:cNvSpPr/>
            <p:nvPr/>
          </p:nvSpPr>
          <p:spPr>
            <a:xfrm>
              <a:off x="10935297" y="5129124"/>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96" name="Flowchart: Terminator 19">
              <a:extLst>
                <a:ext uri="{FF2B5EF4-FFF2-40B4-BE49-F238E27FC236}">
                  <a16:creationId xmlns:a16="http://schemas.microsoft.com/office/drawing/2014/main" id="{D173D5CA-0D66-4C4B-9187-1ACAB216CB28}"/>
                </a:ext>
              </a:extLst>
            </p:cNvPr>
            <p:cNvSpPr/>
            <p:nvPr/>
          </p:nvSpPr>
          <p:spPr>
            <a:xfrm>
              <a:off x="12294905" y="5577506"/>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B7B4125-E00D-42EA-8621-F643B60F254D}"/>
                </a:ext>
              </a:extLst>
            </p:cNvPr>
            <p:cNvSpPr/>
            <p:nvPr/>
          </p:nvSpPr>
          <p:spPr>
            <a:xfrm>
              <a:off x="10928151" y="5122902"/>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QUARANTINE</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100" name="Picture 99">
              <a:extLst>
                <a:ext uri="{FF2B5EF4-FFF2-40B4-BE49-F238E27FC236}">
                  <a16:creationId xmlns:a16="http://schemas.microsoft.com/office/drawing/2014/main" id="{9724A510-6C58-4935-B6B5-CD98A876B53C}"/>
                </a:ext>
              </a:extLst>
            </p:cNvPr>
            <p:cNvPicPr>
              <a:picLocks noChangeAspect="1"/>
            </p:cNvPicPr>
            <p:nvPr/>
          </p:nvPicPr>
          <p:blipFill>
            <a:blip r:embed="rId3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48303" y="5475223"/>
              <a:ext cx="941277" cy="1023984"/>
            </a:xfrm>
            <a:prstGeom prst="rect">
              <a:avLst/>
            </a:prstGeom>
          </p:spPr>
        </p:pic>
        <p:sp>
          <p:nvSpPr>
            <p:cNvPr id="101" name="Rectangle 100">
              <a:extLst>
                <a:ext uri="{FF2B5EF4-FFF2-40B4-BE49-F238E27FC236}">
                  <a16:creationId xmlns:a16="http://schemas.microsoft.com/office/drawing/2014/main" id="{8B18EC8E-4D01-4E2C-B935-41D9B325B26D}"/>
                </a:ext>
              </a:extLst>
            </p:cNvPr>
            <p:cNvSpPr/>
            <p:nvPr/>
          </p:nvSpPr>
          <p:spPr>
            <a:xfrm>
              <a:off x="11889581" y="5443430"/>
              <a:ext cx="388136" cy="1070943"/>
            </a:xfrm>
            <a:prstGeom prst="rect">
              <a:avLst/>
            </a:prstGeom>
            <a:noFill/>
            <a:ln w="3810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vert="wordArtVert" rtlCol="0" anchor="ctr"/>
            <a:lstStyle/>
            <a:p>
              <a:pPr algn="ctr">
                <a:lnSpc>
                  <a:spcPts val="1000"/>
                </a:lnSpc>
              </a:pPr>
              <a:endParaRPr lang="en-GB" sz="600" b="1" dirty="0">
                <a:solidFill>
                  <a:schemeClr val="tx1"/>
                </a:solidFill>
                <a:latin typeface="Bahnschrift" panose="020B0502040204020203" pitchFamily="34" charset="0"/>
              </a:endParaRPr>
            </a:p>
          </p:txBody>
        </p:sp>
        <p:pic>
          <p:nvPicPr>
            <p:cNvPr id="2" name="Picture 1">
              <a:extLst>
                <a:ext uri="{FF2B5EF4-FFF2-40B4-BE49-F238E27FC236}">
                  <a16:creationId xmlns:a16="http://schemas.microsoft.com/office/drawing/2014/main" id="{446B4CD3-615A-4B32-BE9C-B6B522F24ED0}"/>
                </a:ext>
              </a:extLst>
            </p:cNvPr>
            <p:cNvPicPr>
              <a:picLocks noChangeAspect="1"/>
            </p:cNvPicPr>
            <p:nvPr/>
          </p:nvPicPr>
          <p:blipFill rotWithShape="1">
            <a:blip r:embed="rId32">
              <a:clrChange>
                <a:clrFrom>
                  <a:srgbClr val="ECBDB7"/>
                </a:clrFrom>
                <a:clrTo>
                  <a:srgbClr val="ECBDB7">
                    <a:alpha val="0"/>
                  </a:srgbClr>
                </a:clrTo>
              </a:clrChange>
            </a:blip>
            <a:srcRect l="30540"/>
            <a:stretch/>
          </p:blipFill>
          <p:spPr>
            <a:xfrm>
              <a:off x="11909732" y="5877404"/>
              <a:ext cx="576431" cy="613535"/>
            </a:xfrm>
            <a:prstGeom prst="rect">
              <a:avLst/>
            </a:prstGeom>
          </p:spPr>
        </p:pic>
        <p:sp>
          <p:nvSpPr>
            <p:cNvPr id="3" name="TextBox 2">
              <a:extLst>
                <a:ext uri="{FF2B5EF4-FFF2-40B4-BE49-F238E27FC236}">
                  <a16:creationId xmlns:a16="http://schemas.microsoft.com/office/drawing/2014/main" id="{EF92D860-6BEC-4ED0-B914-2747797BE218}"/>
                </a:ext>
              </a:extLst>
            </p:cNvPr>
            <p:cNvSpPr txBox="1"/>
            <p:nvPr/>
          </p:nvSpPr>
          <p:spPr>
            <a:xfrm rot="1317820">
              <a:off x="11840913" y="5672050"/>
              <a:ext cx="554960" cy="430887"/>
            </a:xfrm>
            <a:prstGeom prst="rect">
              <a:avLst/>
            </a:prstGeom>
            <a:noFill/>
          </p:spPr>
          <p:txBody>
            <a:bodyPr wrap="none" rtlCol="0">
              <a:spAutoFit/>
            </a:bodyPr>
            <a:lstStyle/>
            <a:p>
              <a:r>
                <a:rPr lang="en-GB" sz="1100" b="1" dirty="0">
                  <a:latin typeface="Bahnschrift Condensed" panose="020B0502040204020203" pitchFamily="34" charset="0"/>
                </a:rPr>
                <a:t>JUST</a:t>
              </a:r>
            </a:p>
            <a:p>
              <a:r>
                <a:rPr lang="en-GB" sz="1100" b="1" dirty="0">
                  <a:latin typeface="Bahnschrift Condensed" panose="020B0502040204020203" pitchFamily="34" charset="0"/>
                </a:rPr>
                <a:t>VISITING</a:t>
              </a:r>
            </a:p>
          </p:txBody>
        </p:sp>
      </p:grpSp>
    </p:spTree>
    <p:extLst>
      <p:ext uri="{BB962C8B-B14F-4D97-AF65-F5344CB8AC3E}">
        <p14:creationId xmlns:p14="http://schemas.microsoft.com/office/powerpoint/2010/main" val="340490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390B2C-58E2-4285-998A-3F3ED55E7E07}"/>
              </a:ext>
            </a:extLst>
          </p:cNvPr>
          <p:cNvGrpSpPr/>
          <p:nvPr/>
        </p:nvGrpSpPr>
        <p:grpSpPr>
          <a:xfrm>
            <a:off x="934722" y="364761"/>
            <a:ext cx="3206749" cy="3206749"/>
            <a:chOff x="934722" y="364761"/>
            <a:chExt cx="3206749" cy="3206749"/>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 name="Group 4">
            <a:extLst>
              <a:ext uri="{FF2B5EF4-FFF2-40B4-BE49-F238E27FC236}">
                <a16:creationId xmlns:a16="http://schemas.microsoft.com/office/drawing/2014/main" id="{CA67550C-346C-44C8-A599-9192AE114EBA}"/>
              </a:ext>
            </a:extLst>
          </p:cNvPr>
          <p:cNvGrpSpPr/>
          <p:nvPr/>
        </p:nvGrpSpPr>
        <p:grpSpPr>
          <a:xfrm>
            <a:off x="4439922" y="364761"/>
            <a:ext cx="3206749" cy="3206749"/>
            <a:chOff x="4439922" y="364761"/>
            <a:chExt cx="3206749" cy="3206749"/>
          </a:xfrm>
        </p:grpSpPr>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6" name="Group 5">
            <a:extLst>
              <a:ext uri="{FF2B5EF4-FFF2-40B4-BE49-F238E27FC236}">
                <a16:creationId xmlns:a16="http://schemas.microsoft.com/office/drawing/2014/main" id="{D1F45262-A074-46F8-9566-96373BBDAA96}"/>
              </a:ext>
            </a:extLst>
          </p:cNvPr>
          <p:cNvGrpSpPr/>
          <p:nvPr/>
        </p:nvGrpSpPr>
        <p:grpSpPr>
          <a:xfrm>
            <a:off x="7964809" y="364761"/>
            <a:ext cx="3206749" cy="3206749"/>
            <a:chOff x="7964809" y="364761"/>
            <a:chExt cx="3206749" cy="3206749"/>
          </a:xfrm>
        </p:grpSpPr>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3" name="Group 2">
            <a:extLst>
              <a:ext uri="{FF2B5EF4-FFF2-40B4-BE49-F238E27FC236}">
                <a16:creationId xmlns:a16="http://schemas.microsoft.com/office/drawing/2014/main" id="{810AA913-180D-4B20-AD2D-6BA33E086CDD}"/>
              </a:ext>
            </a:extLst>
          </p:cNvPr>
          <p:cNvGrpSpPr/>
          <p:nvPr/>
        </p:nvGrpSpPr>
        <p:grpSpPr>
          <a:xfrm>
            <a:off x="4439922" y="3857261"/>
            <a:ext cx="3206749" cy="3206749"/>
            <a:chOff x="4439922" y="3857261"/>
            <a:chExt cx="3206749" cy="3206749"/>
          </a:xfrm>
        </p:grpSpPr>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4" name="Group 3">
            <a:extLst>
              <a:ext uri="{FF2B5EF4-FFF2-40B4-BE49-F238E27FC236}">
                <a16:creationId xmlns:a16="http://schemas.microsoft.com/office/drawing/2014/main" id="{FDEA6E3A-9EA2-4345-9A94-D802BCD0AEFA}"/>
              </a:ext>
            </a:extLst>
          </p:cNvPr>
          <p:cNvGrpSpPr/>
          <p:nvPr/>
        </p:nvGrpSpPr>
        <p:grpSpPr>
          <a:xfrm>
            <a:off x="7964809" y="3857261"/>
            <a:ext cx="3206749" cy="3206749"/>
            <a:chOff x="7964809" y="3857261"/>
            <a:chExt cx="3206749" cy="3206749"/>
          </a:xfrm>
        </p:grpSpPr>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2" name="Group 1">
            <a:extLst>
              <a:ext uri="{FF2B5EF4-FFF2-40B4-BE49-F238E27FC236}">
                <a16:creationId xmlns:a16="http://schemas.microsoft.com/office/drawing/2014/main" id="{78D6F83F-C16D-4BED-86AD-E1E8444D37E0}"/>
              </a:ext>
            </a:extLst>
          </p:cNvPr>
          <p:cNvGrpSpPr/>
          <p:nvPr/>
        </p:nvGrpSpPr>
        <p:grpSpPr>
          <a:xfrm>
            <a:off x="934722" y="3857261"/>
            <a:ext cx="3206749" cy="3206749"/>
            <a:chOff x="934722" y="3857261"/>
            <a:chExt cx="3206749" cy="3206749"/>
          </a:xfrm>
        </p:grpSpPr>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Tree>
    <p:extLst>
      <p:ext uri="{BB962C8B-B14F-4D97-AF65-F5344CB8AC3E}">
        <p14:creationId xmlns:p14="http://schemas.microsoft.com/office/powerpoint/2010/main" val="394803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40618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E507B08A-A732-4305-8FDA-69046342CE6E}"/>
              </a:ext>
            </a:extLst>
          </p:cNvPr>
          <p:cNvGrpSpPr/>
          <p:nvPr/>
        </p:nvGrpSpPr>
        <p:grpSpPr>
          <a:xfrm>
            <a:off x="4247381" y="369509"/>
            <a:ext cx="1636287" cy="1572953"/>
            <a:chOff x="4371568" y="2283027"/>
            <a:chExt cx="2732869" cy="2627091"/>
          </a:xfrm>
        </p:grpSpPr>
        <p:sp>
          <p:nvSpPr>
            <p:cNvPr id="50" name="Rectangle: Rounded Corners 49">
              <a:extLst>
                <a:ext uri="{FF2B5EF4-FFF2-40B4-BE49-F238E27FC236}">
                  <a16:creationId xmlns:a16="http://schemas.microsoft.com/office/drawing/2014/main" id="{9A038662-8F06-4F80-A6CE-4AF80BF0D8F9}"/>
                </a:ext>
              </a:extLst>
            </p:cNvPr>
            <p:cNvSpPr/>
            <p:nvPr/>
          </p:nvSpPr>
          <p:spPr>
            <a:xfrm>
              <a:off x="5044648" y="3116392"/>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a:extLst>
                <a:ext uri="{FF2B5EF4-FFF2-40B4-BE49-F238E27FC236}">
                  <a16:creationId xmlns:a16="http://schemas.microsoft.com/office/drawing/2014/main" id="{0BEA283D-8B92-44F1-888E-AEFD4D2536A2}"/>
                </a:ext>
              </a:extLst>
            </p:cNvPr>
            <p:cNvPicPr>
              <a:picLocks noChangeAspect="1"/>
            </p:cNvPicPr>
            <p:nvPr/>
          </p:nvPicPr>
          <p:blipFill>
            <a:blip r:embed="rId3"/>
            <a:stretch>
              <a:fillRect/>
            </a:stretch>
          </p:blipFill>
          <p:spPr>
            <a:xfrm>
              <a:off x="4371568" y="3268980"/>
              <a:ext cx="1638065" cy="1641138"/>
            </a:xfrm>
            <a:prstGeom prst="rect">
              <a:avLst/>
            </a:prstGeom>
            <a:scene3d>
              <a:camera prst="perspectiveHeroicExtremeLeftFacing" fov="5100000">
                <a:rot lat="1887750" lon="2515193" rev="156943"/>
              </a:camera>
              <a:lightRig rig="threePt" dir="t"/>
            </a:scene3d>
          </p:spPr>
        </p:pic>
        <p:pic>
          <p:nvPicPr>
            <p:cNvPr id="43" name="Picture 42">
              <a:extLst>
                <a:ext uri="{FF2B5EF4-FFF2-40B4-BE49-F238E27FC236}">
                  <a16:creationId xmlns:a16="http://schemas.microsoft.com/office/drawing/2014/main" id="{E5E89CBA-CB56-4BF9-B33A-2284A4EC367F}"/>
                </a:ext>
              </a:extLst>
            </p:cNvPr>
            <p:cNvPicPr>
              <a:picLocks noChangeAspect="1"/>
            </p:cNvPicPr>
            <p:nvPr/>
          </p:nvPicPr>
          <p:blipFill>
            <a:blip r:embed="rId4"/>
            <a:stretch>
              <a:fillRect/>
            </a:stretch>
          </p:blipFill>
          <p:spPr>
            <a:xfrm>
              <a:off x="5466372" y="3197292"/>
              <a:ext cx="1638065" cy="1641138"/>
            </a:xfrm>
            <a:prstGeom prst="rect">
              <a:avLst/>
            </a:prstGeom>
            <a:scene3d>
              <a:camera prst="perspectiveHeroicExtremeLeftFacing">
                <a:rot lat="1800000" lon="18000000" rev="21300001"/>
              </a:camera>
              <a:lightRig rig="threePt" dir="t"/>
            </a:scene3d>
          </p:spPr>
        </p:pic>
        <p:pic>
          <p:nvPicPr>
            <p:cNvPr id="44" name="Picture 43">
              <a:extLst>
                <a:ext uri="{FF2B5EF4-FFF2-40B4-BE49-F238E27FC236}">
                  <a16:creationId xmlns:a16="http://schemas.microsoft.com/office/drawing/2014/main" id="{0E733CF4-A0F7-4C83-A6D0-44F94B9609A5}"/>
                </a:ext>
              </a:extLst>
            </p:cNvPr>
            <p:cNvPicPr>
              <a:picLocks noChangeAspect="1"/>
            </p:cNvPicPr>
            <p:nvPr/>
          </p:nvPicPr>
          <p:blipFill>
            <a:blip r:embed="rId5"/>
            <a:stretch>
              <a:fillRect/>
            </a:stretch>
          </p:blipFill>
          <p:spPr>
            <a:xfrm>
              <a:off x="4876178" y="2283027"/>
              <a:ext cx="1641138" cy="1641138"/>
            </a:xfrm>
            <a:prstGeom prst="rect">
              <a:avLst/>
            </a:prstGeom>
            <a:scene3d>
              <a:camera prst="perspectiveHeroicExtremeLeftFacing" fov="4800000">
                <a:rot lat="18790096" lon="3563546" rev="17678055"/>
              </a:camera>
              <a:lightRig rig="threePt" dir="t"/>
            </a:scene3d>
          </p:spPr>
        </p:pic>
      </p:grpSp>
      <p:grpSp>
        <p:nvGrpSpPr>
          <p:cNvPr id="57" name="Group 56">
            <a:extLst>
              <a:ext uri="{FF2B5EF4-FFF2-40B4-BE49-F238E27FC236}">
                <a16:creationId xmlns:a16="http://schemas.microsoft.com/office/drawing/2014/main" id="{19CA9782-005F-41D2-B91A-ABC5E26C4F8B}"/>
              </a:ext>
            </a:extLst>
          </p:cNvPr>
          <p:cNvGrpSpPr/>
          <p:nvPr/>
        </p:nvGrpSpPr>
        <p:grpSpPr>
          <a:xfrm rot="21033848">
            <a:off x="5037509" y="3160320"/>
            <a:ext cx="2499225" cy="2380971"/>
            <a:chOff x="1726132" y="1223466"/>
            <a:chExt cx="2735942" cy="2606487"/>
          </a:xfrm>
        </p:grpSpPr>
        <p:sp>
          <p:nvSpPr>
            <p:cNvPr id="49" name="Rectangle: Rounded Corners 48">
              <a:extLst>
                <a:ext uri="{FF2B5EF4-FFF2-40B4-BE49-F238E27FC236}">
                  <a16:creationId xmlns:a16="http://schemas.microsoft.com/office/drawing/2014/main" id="{4B36D35C-E0D1-4D5F-8C80-56893F35B97F}"/>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DAE95B67-C98A-48FB-8C36-0BF811D3EB74}"/>
                </a:ext>
              </a:extLst>
            </p:cNvPr>
            <p:cNvPicPr>
              <a:picLocks noChangeAspect="1"/>
            </p:cNvPicPr>
            <p:nvPr/>
          </p:nvPicPr>
          <p:blipFill>
            <a:blip r:embed="rId6"/>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47" name="Picture 46">
              <a:extLst>
                <a:ext uri="{FF2B5EF4-FFF2-40B4-BE49-F238E27FC236}">
                  <a16:creationId xmlns:a16="http://schemas.microsoft.com/office/drawing/2014/main" id="{FEB92BE8-0040-4D31-8447-F983DC7C9CF5}"/>
                </a:ext>
              </a:extLst>
            </p:cNvPr>
            <p:cNvPicPr>
              <a:picLocks noChangeAspect="1"/>
            </p:cNvPicPr>
            <p:nvPr/>
          </p:nvPicPr>
          <p:blipFill>
            <a:blip r:embed="rId7"/>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45" name="Picture 44">
              <a:extLst>
                <a:ext uri="{FF2B5EF4-FFF2-40B4-BE49-F238E27FC236}">
                  <a16:creationId xmlns:a16="http://schemas.microsoft.com/office/drawing/2014/main" id="{40AC3D8B-2291-4165-92E5-6AC0EE3F441F}"/>
                </a:ext>
              </a:extLst>
            </p:cNvPr>
            <p:cNvPicPr>
              <a:picLocks noChangeAspect="1"/>
            </p:cNvPicPr>
            <p:nvPr/>
          </p:nvPicPr>
          <p:blipFill>
            <a:blip r:embed="rId8"/>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58" name="Picture 57">
            <a:extLst>
              <a:ext uri="{FF2B5EF4-FFF2-40B4-BE49-F238E27FC236}">
                <a16:creationId xmlns:a16="http://schemas.microsoft.com/office/drawing/2014/main" id="{5D60600D-4074-4CB2-A436-BAAADF43A166}"/>
              </a:ext>
            </a:extLst>
          </p:cNvPr>
          <p:cNvPicPr>
            <a:picLocks noChangeAspect="1"/>
          </p:cNvPicPr>
          <p:nvPr/>
        </p:nvPicPr>
        <p:blipFill>
          <a:blip r:embed="rId9"/>
          <a:stretch>
            <a:fillRect/>
          </a:stretch>
        </p:blipFill>
        <p:spPr>
          <a:xfrm>
            <a:off x="1679415" y="2554148"/>
            <a:ext cx="2658086" cy="1749704"/>
          </a:xfrm>
          <a:prstGeom prst="rect">
            <a:avLst/>
          </a:prstGeom>
          <a:scene3d>
            <a:camera prst="perspectiveHeroicExtremeLeftFacing"/>
            <a:lightRig rig="threePt" dir="t"/>
          </a:scene3d>
        </p:spPr>
      </p:pic>
      <p:pic>
        <p:nvPicPr>
          <p:cNvPr id="59" name="Picture 58">
            <a:extLst>
              <a:ext uri="{FF2B5EF4-FFF2-40B4-BE49-F238E27FC236}">
                <a16:creationId xmlns:a16="http://schemas.microsoft.com/office/drawing/2014/main" id="{EA334F12-95C4-4E1F-9BDE-724D9217C455}"/>
              </a:ext>
            </a:extLst>
          </p:cNvPr>
          <p:cNvPicPr>
            <a:picLocks noChangeAspect="1"/>
          </p:cNvPicPr>
          <p:nvPr/>
        </p:nvPicPr>
        <p:blipFill>
          <a:blip r:embed="rId10"/>
          <a:stretch>
            <a:fillRect/>
          </a:stretch>
        </p:blipFill>
        <p:spPr>
          <a:xfrm>
            <a:off x="5827638" y="337066"/>
            <a:ext cx="2651990" cy="1743607"/>
          </a:xfrm>
          <a:prstGeom prst="rect">
            <a:avLst/>
          </a:prstGeom>
          <a:scene3d>
            <a:camera prst="perspectiveHeroicExtremeRightFacing" fov="3600000">
              <a:rot lat="21346360" lon="21254574" rev="21251967"/>
            </a:camera>
            <a:lightRig rig="threePt" dir="t"/>
          </a:scene3d>
        </p:spPr>
      </p:pic>
      <p:grpSp>
        <p:nvGrpSpPr>
          <p:cNvPr id="60" name="Group 59">
            <a:extLst>
              <a:ext uri="{FF2B5EF4-FFF2-40B4-BE49-F238E27FC236}">
                <a16:creationId xmlns:a16="http://schemas.microsoft.com/office/drawing/2014/main" id="{1FBFA1BA-5BDB-446C-A876-6ACDBDCAFCB8}"/>
              </a:ext>
            </a:extLst>
          </p:cNvPr>
          <p:cNvGrpSpPr/>
          <p:nvPr/>
        </p:nvGrpSpPr>
        <p:grpSpPr>
          <a:xfrm>
            <a:off x="999898" y="-475513"/>
            <a:ext cx="2188260" cy="1690043"/>
            <a:chOff x="3155825" y="311476"/>
            <a:chExt cx="2188260" cy="1690043"/>
          </a:xfrm>
        </p:grpSpPr>
        <p:sp>
          <p:nvSpPr>
            <p:cNvPr id="62" name="Cube 61">
              <a:extLst>
                <a:ext uri="{FF2B5EF4-FFF2-40B4-BE49-F238E27FC236}">
                  <a16:creationId xmlns:a16="http://schemas.microsoft.com/office/drawing/2014/main" id="{59F2A204-4C34-4D7C-84BF-832EE07FAC23}"/>
                </a:ext>
              </a:extLst>
            </p:cNvPr>
            <p:cNvSpPr/>
            <p:nvPr/>
          </p:nvSpPr>
          <p:spPr>
            <a:xfrm flipH="1">
              <a:off x="3476625" y="311476"/>
              <a:ext cx="1664667" cy="1690043"/>
            </a:xfrm>
            <a:prstGeom prst="cube">
              <a:avLst>
                <a:gd name="adj" fmla="val 14939"/>
              </a:avLst>
            </a:prstGeom>
            <a:solidFill>
              <a:schemeClr val="bg1">
                <a:lumMod val="50000"/>
                <a:alpha val="74000"/>
              </a:schemeClr>
            </a:solidFill>
            <a:ln>
              <a:solidFill>
                <a:schemeClr val="tx1"/>
              </a:solidFill>
            </a:ln>
            <a:scene3d>
              <a:camera prst="perspectiveContrastingRightFacing" fov="7200000">
                <a:rot lat="0" lon="0"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Terminator 25">
              <a:extLst>
                <a:ext uri="{FF2B5EF4-FFF2-40B4-BE49-F238E27FC236}">
                  <a16:creationId xmlns:a16="http://schemas.microsoft.com/office/drawing/2014/main" id="{313D115E-E654-4052-98E1-9C906FF9D194}"/>
                </a:ext>
              </a:extLst>
            </p:cNvPr>
            <p:cNvSpPr/>
            <p:nvPr/>
          </p:nvSpPr>
          <p:spPr>
            <a:xfrm>
              <a:off x="3155825" y="983237"/>
              <a:ext cx="1122703"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3" h="21613">
                  <a:moveTo>
                    <a:pt x="23" y="11657"/>
                  </a:moveTo>
                  <a:cubicBezTo>
                    <a:pt x="-105" y="9718"/>
                    <a:pt x="203" y="-424"/>
                    <a:pt x="3694" y="13"/>
                  </a:cubicBezTo>
                  <a:lnTo>
                    <a:pt x="16581" y="13"/>
                  </a:lnTo>
                  <a:cubicBezTo>
                    <a:pt x="18729" y="3613"/>
                    <a:pt x="18407" y="180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lowchart: Terminator 19">
              <a:extLst>
                <a:ext uri="{FF2B5EF4-FFF2-40B4-BE49-F238E27FC236}">
                  <a16:creationId xmlns:a16="http://schemas.microsoft.com/office/drawing/2014/main" id="{83F42132-0684-4699-BC91-9B51B9DC4209}"/>
                </a:ext>
              </a:extLst>
            </p:cNvPr>
            <p:cNvSpPr/>
            <p:nvPr/>
          </p:nvSpPr>
          <p:spPr>
            <a:xfrm>
              <a:off x="4767654" y="10214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AE517FD5-02EF-4B5C-B79A-34EA84634BB1}"/>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5" name="Rectangle 64">
              <a:extLst>
                <a:ext uri="{FF2B5EF4-FFF2-40B4-BE49-F238E27FC236}">
                  <a16:creationId xmlns:a16="http://schemas.microsoft.com/office/drawing/2014/main" id="{10BD71D2-05EE-49F5-B0B6-FC35F3300659}"/>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66" name="Picture 65">
              <a:extLst>
                <a:ext uri="{FF2B5EF4-FFF2-40B4-BE49-F238E27FC236}">
                  <a16:creationId xmlns:a16="http://schemas.microsoft.com/office/drawing/2014/main" id="{D0C7D5C3-9967-4385-8C45-C58CD03712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67" name="TextBox 66">
              <a:extLst>
                <a:ext uri="{FF2B5EF4-FFF2-40B4-BE49-F238E27FC236}">
                  <a16:creationId xmlns:a16="http://schemas.microsoft.com/office/drawing/2014/main" id="{6EC2750D-396A-4128-AC36-5E1D1A906F0C}"/>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pic>
        <p:nvPicPr>
          <p:cNvPr id="68" name="Picture 67">
            <a:extLst>
              <a:ext uri="{FF2B5EF4-FFF2-40B4-BE49-F238E27FC236}">
                <a16:creationId xmlns:a16="http://schemas.microsoft.com/office/drawing/2014/main" id="{631F53C0-E1F6-41CE-9797-A8B314B0BD80}"/>
              </a:ext>
            </a:extLst>
          </p:cNvPr>
          <p:cNvPicPr>
            <a:picLocks noChangeAspect="1"/>
          </p:cNvPicPr>
          <p:nvPr/>
        </p:nvPicPr>
        <p:blipFill>
          <a:blip r:embed="rId12"/>
          <a:stretch>
            <a:fillRect/>
          </a:stretch>
        </p:blipFill>
        <p:spPr>
          <a:xfrm>
            <a:off x="5642772" y="2261806"/>
            <a:ext cx="2481287" cy="1743607"/>
          </a:xfrm>
          <a:prstGeom prst="rect">
            <a:avLst/>
          </a:prstGeom>
          <a:scene3d>
            <a:camera prst="perspectiveContrastingRightFacing" fov="0">
              <a:rot lat="523835" lon="20429040" rev="554408"/>
            </a:camera>
            <a:lightRig rig="threePt" dir="t"/>
          </a:scene3d>
        </p:spPr>
      </p:pic>
      <p:pic>
        <p:nvPicPr>
          <p:cNvPr id="69" name="Picture 68">
            <a:extLst>
              <a:ext uri="{FF2B5EF4-FFF2-40B4-BE49-F238E27FC236}">
                <a16:creationId xmlns:a16="http://schemas.microsoft.com/office/drawing/2014/main" id="{D31C200C-9F45-4B0B-ADDF-C53524C13575}"/>
              </a:ext>
            </a:extLst>
          </p:cNvPr>
          <p:cNvPicPr>
            <a:picLocks noChangeAspect="1"/>
          </p:cNvPicPr>
          <p:nvPr/>
        </p:nvPicPr>
        <p:blipFill>
          <a:blip r:embed="rId13"/>
          <a:stretch>
            <a:fillRect/>
          </a:stretch>
        </p:blipFill>
        <p:spPr>
          <a:xfrm>
            <a:off x="9352661" y="868481"/>
            <a:ext cx="2658086" cy="1737511"/>
          </a:xfrm>
          <a:prstGeom prst="rect">
            <a:avLst/>
          </a:prstGeom>
          <a:scene3d>
            <a:camera prst="isometricOffAxis1Right">
              <a:rot lat="21248325" lon="444729" rev="21509250"/>
            </a:camera>
            <a:lightRig rig="threePt" dir="t"/>
          </a:scene3d>
        </p:spPr>
      </p:pic>
      <p:grpSp>
        <p:nvGrpSpPr>
          <p:cNvPr id="55" name="Group 54">
            <a:extLst>
              <a:ext uri="{FF2B5EF4-FFF2-40B4-BE49-F238E27FC236}">
                <a16:creationId xmlns:a16="http://schemas.microsoft.com/office/drawing/2014/main" id="{0E4B6482-B957-47F6-B7F5-A78E3A33AB5E}"/>
              </a:ext>
            </a:extLst>
          </p:cNvPr>
          <p:cNvGrpSpPr/>
          <p:nvPr/>
        </p:nvGrpSpPr>
        <p:grpSpPr>
          <a:xfrm rot="5400000">
            <a:off x="6729256" y="3111088"/>
            <a:ext cx="2461508" cy="2360427"/>
            <a:chOff x="6421003" y="1209992"/>
            <a:chExt cx="3402969" cy="3263227"/>
          </a:xfrm>
        </p:grpSpPr>
        <p:sp>
          <p:nvSpPr>
            <p:cNvPr id="54" name="Rectangle: Rounded Corners 53">
              <a:extLst>
                <a:ext uri="{FF2B5EF4-FFF2-40B4-BE49-F238E27FC236}">
                  <a16:creationId xmlns:a16="http://schemas.microsoft.com/office/drawing/2014/main" id="{7E87D913-9E99-4A2D-B06E-3FF709E26882}"/>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EA648813-CA39-4A2A-815C-DEF956E4A276}"/>
                </a:ext>
              </a:extLst>
            </p:cNvPr>
            <p:cNvPicPr>
              <a:picLocks noChangeAspect="1"/>
            </p:cNvPicPr>
            <p:nvPr/>
          </p:nvPicPr>
          <p:blipFill>
            <a:blip r:embed="rId14"/>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51" name="Picture 50">
              <a:extLst>
                <a:ext uri="{FF2B5EF4-FFF2-40B4-BE49-F238E27FC236}">
                  <a16:creationId xmlns:a16="http://schemas.microsoft.com/office/drawing/2014/main" id="{DAC8EB60-1CC0-426A-B4DD-DC09E8781C97}"/>
                </a:ext>
              </a:extLst>
            </p:cNvPr>
            <p:cNvPicPr>
              <a:picLocks noChangeAspect="1"/>
            </p:cNvPicPr>
            <p:nvPr/>
          </p:nvPicPr>
          <p:blipFill>
            <a:blip r:embed="rId15"/>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53" name="Picture 52">
              <a:extLst>
                <a:ext uri="{FF2B5EF4-FFF2-40B4-BE49-F238E27FC236}">
                  <a16:creationId xmlns:a16="http://schemas.microsoft.com/office/drawing/2014/main" id="{10CE8527-2337-4351-B745-9BACE4FFE8CF}"/>
                </a:ext>
              </a:extLst>
            </p:cNvPr>
            <p:cNvPicPr>
              <a:picLocks noChangeAspect="1"/>
            </p:cNvPicPr>
            <p:nvPr/>
          </p:nvPicPr>
          <p:blipFill>
            <a:blip r:embed="rId16"/>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0028948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7104</TotalTime>
  <Words>1209</Words>
  <Application>Microsoft Office PowerPoint</Application>
  <PresentationFormat>Widescreen</PresentationFormat>
  <Paragraphs>312</Paragraphs>
  <Slides>24</Slides>
  <Notes>13</Notes>
  <HiddenSlides>1</HiddenSlides>
  <MMClips>0</MMClips>
  <ScaleCrop>false</ScaleCrop>
  <HeadingPairs>
    <vt:vector size="6" baseType="variant">
      <vt:variant>
        <vt:lpstr>Fonts Used</vt:lpstr>
      </vt:variant>
      <vt:variant>
        <vt:i4>17</vt:i4>
      </vt:variant>
      <vt:variant>
        <vt:lpstr>Theme</vt:lpstr>
      </vt:variant>
      <vt:variant>
        <vt:i4>1</vt:i4>
      </vt:variant>
      <vt:variant>
        <vt:lpstr>Slide Titles</vt:lpstr>
      </vt:variant>
      <vt:variant>
        <vt:i4>24</vt:i4>
      </vt:variant>
    </vt:vector>
  </HeadingPairs>
  <TitlesOfParts>
    <vt:vector size="42" baseType="lpstr">
      <vt:lpstr>Aharoni</vt:lpstr>
      <vt:lpstr>AngsanaUPC</vt:lpstr>
      <vt:lpstr>Anoxic SC Med</vt:lpstr>
      <vt:lpstr>Arial</vt:lpstr>
      <vt:lpstr>Baby Universe</vt:lpstr>
      <vt:lpstr>Bahnschrift</vt:lpstr>
      <vt:lpstr>Bahnschrift Condensed</vt:lpstr>
      <vt:lpstr>Baskerville Old Face</vt:lpstr>
      <vt:lpstr>Calibri</vt:lpstr>
      <vt:lpstr>Curlz MT</vt:lpstr>
      <vt:lpstr>Dash Digital-7</vt:lpstr>
      <vt:lpstr>Digital Dot Roadsign</vt:lpstr>
      <vt:lpstr>OCR A Extended</vt:lpstr>
      <vt:lpstr>Symbol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 am</vt:lpstr>
      <vt:lpstr>Teaser Video</vt:lpstr>
      <vt:lpstr>Try It</vt:lpstr>
      <vt:lpstr>How it is made</vt:lpstr>
      <vt:lpstr>How it works</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Ludo Levalleux</dc:creator>
  <cp:lastModifiedBy>Ludo</cp:lastModifiedBy>
  <cp:revision>132</cp:revision>
  <dcterms:created xsi:type="dcterms:W3CDTF">2020-06-15T21:54:00Z</dcterms:created>
  <dcterms:modified xsi:type="dcterms:W3CDTF">2020-11-29T17:07:37Z</dcterms:modified>
</cp:coreProperties>
</file>